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 id="262" r:id="rId7"/>
    <p:sldId id="263" r:id="rId8"/>
    <p:sldId id="264" r:id="rId9"/>
    <p:sldId id="266" r:id="rId10"/>
    <p:sldId id="268" r:id="rId11"/>
    <p:sldId id="265" r:id="rId12"/>
    <p:sldId id="267" r:id="rId13"/>
  </p:sldIdLst>
  <p:sldSz cx="12192000" cy="6858000"/>
  <p:notesSz cx="12192000" cy="6858000"/>
  <p:defaultTextStyle>
    <a:defPPr>
      <a:defRPr lang="en-US"/>
    </a:defPPr>
    <a:lvl1pPr algn="l">
      <a:spcBef>
        <a:spcPts val="0"/>
      </a:spcBef>
      <a:spcAft>
        <a:spcPts val="0"/>
      </a:spcAft>
      <a:defRPr>
        <a:solidFill>
          <a:schemeClr val="tx1"/>
        </a:solidFill>
        <a:latin typeface="Calibri"/>
        <a:ea typeface="+mn-ea"/>
        <a:cs typeface="+mn-cs"/>
      </a:defRPr>
    </a:lvl1pPr>
    <a:lvl2pPr marL="457200" algn="l">
      <a:spcBef>
        <a:spcPts val="0"/>
      </a:spcBef>
      <a:spcAft>
        <a:spcPts val="0"/>
      </a:spcAft>
      <a:defRPr>
        <a:solidFill>
          <a:schemeClr val="tx1"/>
        </a:solidFill>
        <a:latin typeface="Calibri"/>
        <a:ea typeface="+mn-ea"/>
        <a:cs typeface="+mn-cs"/>
      </a:defRPr>
    </a:lvl2pPr>
    <a:lvl3pPr marL="914400" algn="l">
      <a:spcBef>
        <a:spcPts val="0"/>
      </a:spcBef>
      <a:spcAft>
        <a:spcPts val="0"/>
      </a:spcAft>
      <a:defRPr>
        <a:solidFill>
          <a:schemeClr val="tx1"/>
        </a:solidFill>
        <a:latin typeface="Calibri"/>
        <a:ea typeface="+mn-ea"/>
        <a:cs typeface="+mn-cs"/>
      </a:defRPr>
    </a:lvl3pPr>
    <a:lvl4pPr marL="1371600" algn="l">
      <a:spcBef>
        <a:spcPts val="0"/>
      </a:spcBef>
      <a:spcAft>
        <a:spcPts val="0"/>
      </a:spcAft>
      <a:defRPr>
        <a:solidFill>
          <a:schemeClr val="tx1"/>
        </a:solidFill>
        <a:latin typeface="Calibri"/>
        <a:ea typeface="+mn-ea"/>
        <a:cs typeface="+mn-cs"/>
      </a:defRPr>
    </a:lvl4pPr>
    <a:lvl5pPr marL="1828800" algn="l">
      <a:spcBef>
        <a:spcPts val="0"/>
      </a:spcBef>
      <a:spcAft>
        <a:spcPts val="0"/>
      </a:spcAft>
      <a:defRPr>
        <a:solidFill>
          <a:schemeClr val="tx1"/>
        </a:solidFill>
        <a:latin typeface="Calibri"/>
        <a:ea typeface="+mn-ea"/>
        <a:cs typeface="+mn-cs"/>
      </a:defRPr>
    </a:lvl5pPr>
    <a:lvl6pPr marL="2286000" algn="l" defTabSz="914400">
      <a:defRPr>
        <a:solidFill>
          <a:schemeClr val="tx1"/>
        </a:solidFill>
        <a:latin typeface="Calibri"/>
        <a:ea typeface="+mn-ea"/>
        <a:cs typeface="+mn-cs"/>
      </a:defRPr>
    </a:lvl6pPr>
    <a:lvl7pPr marL="2743200" algn="l" defTabSz="914400">
      <a:defRPr>
        <a:solidFill>
          <a:schemeClr val="tx1"/>
        </a:solidFill>
        <a:latin typeface="Calibri"/>
        <a:ea typeface="+mn-ea"/>
        <a:cs typeface="+mn-cs"/>
      </a:defRPr>
    </a:lvl7pPr>
    <a:lvl8pPr marL="3200400" algn="l" defTabSz="914400">
      <a:defRPr>
        <a:solidFill>
          <a:schemeClr val="tx1"/>
        </a:solidFill>
        <a:latin typeface="Calibri"/>
        <a:ea typeface="+mn-ea"/>
        <a:cs typeface="+mn-cs"/>
      </a:defRPr>
    </a:lvl8pPr>
    <a:lvl9pPr marL="3657600" algn="l" defTabSz="914400">
      <a:defRPr>
        <a:solidFill>
          <a:schemeClr val="tx1"/>
        </a:solidFill>
        <a:latin typeface="Calibri"/>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7" d="100"/>
          <a:sy n="107" d="100"/>
        </p:scale>
        <p:origin x="714"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Title Slide">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a:xfrm>
            <a:off x="1524000" y="1122363"/>
            <a:ext cx="9144000" cy="2387600"/>
          </a:xfrm>
        </p:spPr>
        <p:txBody>
          <a:bodyPr anchor="b"/>
          <a:lstStyle>
            <a:lvl1pPr algn="ctr">
              <a:defRPr sz="6000"/>
            </a:lvl1pPr>
          </a:lstStyle>
          <a:p>
            <a:pPr>
              <a:defRPr/>
            </a:pPr>
            <a:r>
              <a:rPr lang="en-US"/>
              <a:t>Click to edit Master title style</a:t>
            </a:r>
            <a:endParaRPr/>
          </a:p>
        </p:txBody>
      </p:sp>
      <p:sp>
        <p:nvSpPr>
          <p:cNvPr id="3" name="Subtitle 2"/>
          <p:cNvSpPr>
            <a:spLocks noGrp="1"/>
          </p:cNvSpPr>
          <p:nvPr>
            <p:ph type="subTitle" idx="1"/>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n-US"/>
              <a:t>Click to edit Master subtitle style</a:t>
            </a:r>
            <a:endParaRPr/>
          </a:p>
        </p:txBody>
      </p:sp>
      <p:sp>
        <p:nvSpPr>
          <p:cNvPr id="4" name="Date Placeholder 3"/>
          <p:cNvSpPr>
            <a:spLocks noGrp="1"/>
          </p:cNvSpPr>
          <p:nvPr>
            <p:ph type="dt" sz="half" idx="10"/>
          </p:nvPr>
        </p:nvSpPr>
        <p:spPr bwMode="auto"/>
        <p:txBody>
          <a:bodyPr/>
          <a:lstStyle>
            <a:lvl1pPr>
              <a:defRPr/>
            </a:lvl1pPr>
          </a:lstStyle>
          <a:p>
            <a:pPr>
              <a:defRPr/>
            </a:pPr>
            <a:fld id="{1254FFA5-0299-47AD-A169-459A066CC2F8}" type="datetimeFigureOut">
              <a:rPr lang="en-US"/>
              <a:t>3/13/2024</a:t>
            </a:fld>
            <a:endParaRPr lang="en-US"/>
          </a:p>
        </p:txBody>
      </p:sp>
      <p:sp>
        <p:nvSpPr>
          <p:cNvPr id="5" name="Footer Placeholder 4"/>
          <p:cNvSpPr>
            <a:spLocks noGrp="1"/>
          </p:cNvSpPr>
          <p:nvPr>
            <p:ph type="ftr" sz="quarter" idx="11"/>
          </p:nvPr>
        </p:nvSpPr>
        <p:spPr bwMode="auto"/>
        <p:txBody>
          <a:bodyPr/>
          <a:lstStyle>
            <a:lvl1pPr>
              <a:defRPr/>
            </a:lvl1pPr>
          </a:lstStyle>
          <a:p>
            <a:pPr>
              <a:defRPr/>
            </a:pPr>
            <a:endParaRPr lang="en-US"/>
          </a:p>
        </p:txBody>
      </p:sp>
      <p:sp>
        <p:nvSpPr>
          <p:cNvPr id="6" name="Slide Number Placeholder 5"/>
          <p:cNvSpPr>
            <a:spLocks noGrp="1"/>
          </p:cNvSpPr>
          <p:nvPr>
            <p:ph type="sldNum" sz="quarter" idx="12"/>
          </p:nvPr>
        </p:nvSpPr>
        <p:spPr bwMode="auto"/>
        <p:txBody>
          <a:bodyPr/>
          <a:lstStyle>
            <a:lvl1pPr>
              <a:defRPr/>
            </a:lvl1pPr>
          </a:lstStyle>
          <a:p>
            <a:pPr>
              <a:defRPr/>
            </a:pPr>
            <a:fld id="{B955F767-572C-4BE1-A0CB-67FA23FAD1F7}"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vertTx" preserve="1" userDrawn="1">
  <p:cSld name="Title and Vertical Tex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a:p>
        </p:txBody>
      </p:sp>
      <p:sp>
        <p:nvSpPr>
          <p:cNvPr id="3" name="Vertical Text Placeholder 2"/>
          <p:cNvSpPr>
            <a:spLocks noGrp="1"/>
          </p:cNvSpPr>
          <p:nvPr>
            <p:ph type="body" orient="vert" idx="1"/>
          </p:nvPr>
        </p:nvSpPr>
        <p:spPr bwMode="auto"/>
        <p:txBody>
          <a:bodyPr vert="eaVert"/>
          <a:lstStyle/>
          <a:p>
            <a:pPr lvl="0">
              <a:defRPr/>
            </a:pPr>
            <a:r>
              <a:rPr lang="en-US"/>
              <a:t>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Date Placeholder 3"/>
          <p:cNvSpPr>
            <a:spLocks noGrp="1"/>
          </p:cNvSpPr>
          <p:nvPr>
            <p:ph type="dt" sz="half" idx="10"/>
          </p:nvPr>
        </p:nvSpPr>
        <p:spPr bwMode="auto"/>
        <p:txBody>
          <a:bodyPr/>
          <a:lstStyle>
            <a:lvl1pPr>
              <a:defRPr/>
            </a:lvl1pPr>
          </a:lstStyle>
          <a:p>
            <a:pPr>
              <a:defRPr/>
            </a:pPr>
            <a:fld id="{E44EAF06-5073-421D-B01B-389C3F88336E}" type="datetimeFigureOut">
              <a:rPr lang="en-US"/>
              <a:t>3/13/2024</a:t>
            </a:fld>
            <a:endParaRPr lang="en-US"/>
          </a:p>
        </p:txBody>
      </p:sp>
      <p:sp>
        <p:nvSpPr>
          <p:cNvPr id="5" name="Footer Placeholder 4"/>
          <p:cNvSpPr>
            <a:spLocks noGrp="1"/>
          </p:cNvSpPr>
          <p:nvPr>
            <p:ph type="ftr" sz="quarter" idx="11"/>
          </p:nvPr>
        </p:nvSpPr>
        <p:spPr bwMode="auto"/>
        <p:txBody>
          <a:bodyPr/>
          <a:lstStyle>
            <a:lvl1pPr>
              <a:defRPr/>
            </a:lvl1pPr>
          </a:lstStyle>
          <a:p>
            <a:pPr>
              <a:defRPr/>
            </a:pPr>
            <a:endParaRPr lang="en-US"/>
          </a:p>
        </p:txBody>
      </p:sp>
      <p:sp>
        <p:nvSpPr>
          <p:cNvPr id="6" name="Slide Number Placeholder 5"/>
          <p:cNvSpPr>
            <a:spLocks noGrp="1"/>
          </p:cNvSpPr>
          <p:nvPr>
            <p:ph type="sldNum" sz="quarter" idx="12"/>
          </p:nvPr>
        </p:nvSpPr>
        <p:spPr bwMode="auto"/>
        <p:txBody>
          <a:bodyPr/>
          <a:lstStyle>
            <a:lvl1pPr>
              <a:defRPr/>
            </a:lvl1pPr>
          </a:lstStyle>
          <a:p>
            <a:pPr>
              <a:defRPr/>
            </a:pPr>
            <a:fld id="{8F586DEF-2BBE-4791-A4B3-FEB78E59F14B}"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Vertical Title and Text">
    <p:spTree>
      <p:nvGrpSpPr>
        <p:cNvPr id="1" name=""/>
        <p:cNvGrpSpPr/>
        <p:nvPr/>
      </p:nvGrpSpPr>
      <p:grpSpPr bwMode="auto">
        <a:xfrm>
          <a:off x="0" y="0"/>
          <a:ext cx="0" cy="0"/>
          <a:chOff x="0" y="0"/>
          <a:chExt cx="0" cy="0"/>
        </a:xfrm>
      </p:grpSpPr>
      <p:sp>
        <p:nvSpPr>
          <p:cNvPr id="2" name="Vertical Title 1"/>
          <p:cNvSpPr>
            <a:spLocks noGrp="1"/>
          </p:cNvSpPr>
          <p:nvPr>
            <p:ph type="title" orient="vert"/>
          </p:nvPr>
        </p:nvSpPr>
        <p:spPr bwMode="auto">
          <a:xfrm>
            <a:off x="8724900" y="365125"/>
            <a:ext cx="2628900" cy="5811838"/>
          </a:xfrm>
        </p:spPr>
        <p:txBody>
          <a:bodyPr vert="eaVert"/>
          <a:lstStyle/>
          <a:p>
            <a:pPr>
              <a:defRPr/>
            </a:pPr>
            <a:r>
              <a:rPr lang="en-US"/>
              <a:t>Click to edit Master title style</a:t>
            </a:r>
            <a:endParaRPr/>
          </a:p>
        </p:txBody>
      </p:sp>
      <p:sp>
        <p:nvSpPr>
          <p:cNvPr id="3" name="Vertical Text Placeholder 2"/>
          <p:cNvSpPr>
            <a:spLocks noGrp="1"/>
          </p:cNvSpPr>
          <p:nvPr>
            <p:ph type="body" orient="vert" idx="1"/>
          </p:nvPr>
        </p:nvSpPr>
        <p:spPr bwMode="auto">
          <a:xfrm>
            <a:off x="838200" y="365125"/>
            <a:ext cx="7734300" cy="5811838"/>
          </a:xfrm>
        </p:spPr>
        <p:txBody>
          <a:bodyPr vert="eaVert"/>
          <a:lstStyle/>
          <a:p>
            <a:pPr lvl="0">
              <a:defRPr/>
            </a:pPr>
            <a:r>
              <a:rPr lang="en-US"/>
              <a:t>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Date Placeholder 3"/>
          <p:cNvSpPr>
            <a:spLocks noGrp="1"/>
          </p:cNvSpPr>
          <p:nvPr>
            <p:ph type="dt" sz="half" idx="10"/>
          </p:nvPr>
        </p:nvSpPr>
        <p:spPr bwMode="auto"/>
        <p:txBody>
          <a:bodyPr/>
          <a:lstStyle>
            <a:lvl1pPr>
              <a:defRPr/>
            </a:lvl1pPr>
          </a:lstStyle>
          <a:p>
            <a:pPr>
              <a:defRPr/>
            </a:pPr>
            <a:fld id="{480A3DC7-AABA-4028-BD1B-A89943DAD059}" type="datetimeFigureOut">
              <a:rPr lang="en-US"/>
              <a:t>3/13/2024</a:t>
            </a:fld>
            <a:endParaRPr lang="en-US"/>
          </a:p>
        </p:txBody>
      </p:sp>
      <p:sp>
        <p:nvSpPr>
          <p:cNvPr id="5" name="Footer Placeholder 4"/>
          <p:cNvSpPr>
            <a:spLocks noGrp="1"/>
          </p:cNvSpPr>
          <p:nvPr>
            <p:ph type="ftr" sz="quarter" idx="11"/>
          </p:nvPr>
        </p:nvSpPr>
        <p:spPr bwMode="auto"/>
        <p:txBody>
          <a:bodyPr/>
          <a:lstStyle>
            <a:lvl1pPr>
              <a:defRPr/>
            </a:lvl1pPr>
          </a:lstStyle>
          <a:p>
            <a:pPr>
              <a:defRPr/>
            </a:pPr>
            <a:endParaRPr lang="en-US"/>
          </a:p>
        </p:txBody>
      </p:sp>
      <p:sp>
        <p:nvSpPr>
          <p:cNvPr id="6" name="Slide Number Placeholder 5"/>
          <p:cNvSpPr>
            <a:spLocks noGrp="1"/>
          </p:cNvSpPr>
          <p:nvPr>
            <p:ph type="sldNum" sz="quarter" idx="12"/>
          </p:nvPr>
        </p:nvSpPr>
        <p:spPr bwMode="auto"/>
        <p:txBody>
          <a:bodyPr/>
          <a:lstStyle>
            <a:lvl1pPr>
              <a:defRPr/>
            </a:lvl1pPr>
          </a:lstStyle>
          <a:p>
            <a:pPr>
              <a:defRPr/>
            </a:pPr>
            <a:fld id="{E8573665-6DA6-49E7-BC7E-A40C98D7CEB9}"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userDrawn="1">
  <p:cSld name="Title and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a:p>
        </p:txBody>
      </p:sp>
      <p:sp>
        <p:nvSpPr>
          <p:cNvPr id="3" name="Content Placeholder 2"/>
          <p:cNvSpPr>
            <a:spLocks noGrp="1"/>
          </p:cNvSpPr>
          <p:nvPr>
            <p:ph idx="1"/>
          </p:nvPr>
        </p:nvSpPr>
        <p:spPr bwMode="auto"/>
        <p:txBody>
          <a:bodyPr/>
          <a:lstStyle/>
          <a:p>
            <a:pPr lvl="0">
              <a:defRPr/>
            </a:pPr>
            <a:r>
              <a:rPr lang="en-US"/>
              <a:t>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Date Placeholder 3"/>
          <p:cNvSpPr>
            <a:spLocks noGrp="1"/>
          </p:cNvSpPr>
          <p:nvPr>
            <p:ph type="dt" sz="half" idx="10"/>
          </p:nvPr>
        </p:nvSpPr>
        <p:spPr bwMode="auto"/>
        <p:txBody>
          <a:bodyPr/>
          <a:lstStyle>
            <a:lvl1pPr>
              <a:defRPr/>
            </a:lvl1pPr>
          </a:lstStyle>
          <a:p>
            <a:pPr>
              <a:defRPr/>
            </a:pPr>
            <a:fld id="{A2B0DB8A-72C4-4A04-BD7D-8E212848916F}" type="datetimeFigureOut">
              <a:rPr lang="en-US"/>
              <a:t>3/13/2024</a:t>
            </a:fld>
            <a:endParaRPr lang="en-US"/>
          </a:p>
        </p:txBody>
      </p:sp>
      <p:sp>
        <p:nvSpPr>
          <p:cNvPr id="5" name="Footer Placeholder 4"/>
          <p:cNvSpPr>
            <a:spLocks noGrp="1"/>
          </p:cNvSpPr>
          <p:nvPr>
            <p:ph type="ftr" sz="quarter" idx="11"/>
          </p:nvPr>
        </p:nvSpPr>
        <p:spPr bwMode="auto"/>
        <p:txBody>
          <a:bodyPr/>
          <a:lstStyle>
            <a:lvl1pPr>
              <a:defRPr/>
            </a:lvl1pPr>
          </a:lstStyle>
          <a:p>
            <a:pPr>
              <a:defRPr/>
            </a:pPr>
            <a:endParaRPr lang="en-US"/>
          </a:p>
        </p:txBody>
      </p:sp>
      <p:sp>
        <p:nvSpPr>
          <p:cNvPr id="6" name="Slide Number Placeholder 5"/>
          <p:cNvSpPr>
            <a:spLocks noGrp="1"/>
          </p:cNvSpPr>
          <p:nvPr>
            <p:ph type="sldNum" sz="quarter" idx="12"/>
          </p:nvPr>
        </p:nvSpPr>
        <p:spPr bwMode="auto"/>
        <p:txBody>
          <a:bodyPr/>
          <a:lstStyle>
            <a:lvl1pPr>
              <a:defRPr/>
            </a:lvl1pPr>
          </a:lstStyle>
          <a:p>
            <a:pPr>
              <a:defRPr/>
            </a:pPr>
            <a:fld id="{74BB566D-71FF-4C54-82FA-1D5BC1A35748}"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secHead" preserve="1" userDrawn="1">
  <p:cSld name="Section Header">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1850" y="1709738"/>
            <a:ext cx="10515600" cy="2852737"/>
          </a:xfrm>
        </p:spPr>
        <p:txBody>
          <a:bodyPr anchor="b"/>
          <a:lstStyle>
            <a:lvl1pPr>
              <a:defRPr sz="6000"/>
            </a:lvl1pPr>
          </a:lstStyle>
          <a:p>
            <a:pPr>
              <a:defRPr/>
            </a:pPr>
            <a:r>
              <a:rPr lang="en-US"/>
              <a:t>Click to edit Master title style</a:t>
            </a:r>
            <a:endParaRPr/>
          </a:p>
        </p:txBody>
      </p:sp>
      <p:sp>
        <p:nvSpPr>
          <p:cNvPr id="3" name="Text Placeholder 2"/>
          <p:cNvSpPr>
            <a:spLocks noGrp="1"/>
          </p:cNvSpPr>
          <p:nvPr>
            <p:ph type="body" idx="1"/>
          </p:nvPr>
        </p:nvSpPr>
        <p:spPr bwMode="auto">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en-US"/>
              <a:t>Edit Master text styles</a:t>
            </a:r>
            <a:endParaRPr/>
          </a:p>
        </p:txBody>
      </p:sp>
      <p:sp>
        <p:nvSpPr>
          <p:cNvPr id="4" name="Date Placeholder 3"/>
          <p:cNvSpPr>
            <a:spLocks noGrp="1"/>
          </p:cNvSpPr>
          <p:nvPr>
            <p:ph type="dt" sz="half" idx="10"/>
          </p:nvPr>
        </p:nvSpPr>
        <p:spPr bwMode="auto"/>
        <p:txBody>
          <a:bodyPr/>
          <a:lstStyle>
            <a:lvl1pPr>
              <a:defRPr/>
            </a:lvl1pPr>
          </a:lstStyle>
          <a:p>
            <a:pPr>
              <a:defRPr/>
            </a:pPr>
            <a:fld id="{485317E0-BCE0-499B-80B6-B94293CFBBD4}" type="datetimeFigureOut">
              <a:rPr lang="en-US"/>
              <a:t>3/13/2024</a:t>
            </a:fld>
            <a:endParaRPr lang="en-US"/>
          </a:p>
        </p:txBody>
      </p:sp>
      <p:sp>
        <p:nvSpPr>
          <p:cNvPr id="5" name="Footer Placeholder 4"/>
          <p:cNvSpPr>
            <a:spLocks noGrp="1"/>
          </p:cNvSpPr>
          <p:nvPr>
            <p:ph type="ftr" sz="quarter" idx="11"/>
          </p:nvPr>
        </p:nvSpPr>
        <p:spPr bwMode="auto"/>
        <p:txBody>
          <a:bodyPr/>
          <a:lstStyle>
            <a:lvl1pPr>
              <a:defRPr/>
            </a:lvl1pPr>
          </a:lstStyle>
          <a:p>
            <a:pPr>
              <a:defRPr/>
            </a:pPr>
            <a:endParaRPr lang="en-US"/>
          </a:p>
        </p:txBody>
      </p:sp>
      <p:sp>
        <p:nvSpPr>
          <p:cNvPr id="6" name="Slide Number Placeholder 5"/>
          <p:cNvSpPr>
            <a:spLocks noGrp="1"/>
          </p:cNvSpPr>
          <p:nvPr>
            <p:ph type="sldNum" sz="quarter" idx="12"/>
          </p:nvPr>
        </p:nvSpPr>
        <p:spPr bwMode="auto"/>
        <p:txBody>
          <a:bodyPr/>
          <a:lstStyle>
            <a:lvl1pPr>
              <a:defRPr/>
            </a:lvl1pPr>
          </a:lstStyle>
          <a:p>
            <a:pPr>
              <a:defRPr/>
            </a:pPr>
            <a:fld id="{86D59785-9D69-496B-869A-E58CB9E8D798}"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woObj" preserve="1" userDrawn="1">
  <p:cSld name="Two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a:p>
        </p:txBody>
      </p:sp>
      <p:sp>
        <p:nvSpPr>
          <p:cNvPr id="3" name="Content Placeholder 2"/>
          <p:cNvSpPr>
            <a:spLocks noGrp="1"/>
          </p:cNvSpPr>
          <p:nvPr>
            <p:ph sz="half" idx="1"/>
          </p:nvPr>
        </p:nvSpPr>
        <p:spPr bwMode="auto">
          <a:xfrm>
            <a:off x="838200" y="1825625"/>
            <a:ext cx="5181600" cy="4351338"/>
          </a:xfrm>
        </p:spPr>
        <p:txBody>
          <a:bodyPr/>
          <a:lstStyle/>
          <a:p>
            <a:pPr lvl="0">
              <a:defRPr/>
            </a:pPr>
            <a:r>
              <a:rPr lang="en-US"/>
              <a:t>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Content Placeholder 3"/>
          <p:cNvSpPr>
            <a:spLocks noGrp="1"/>
          </p:cNvSpPr>
          <p:nvPr>
            <p:ph sz="half" idx="2"/>
          </p:nvPr>
        </p:nvSpPr>
        <p:spPr bwMode="auto">
          <a:xfrm>
            <a:off x="6172200" y="1825625"/>
            <a:ext cx="5181600" cy="4351338"/>
          </a:xfrm>
        </p:spPr>
        <p:txBody>
          <a:bodyPr/>
          <a:lstStyle/>
          <a:p>
            <a:pPr lvl="0">
              <a:defRPr/>
            </a:pPr>
            <a:r>
              <a:rPr lang="en-US"/>
              <a:t>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5" name="Date Placeholder 3"/>
          <p:cNvSpPr>
            <a:spLocks noGrp="1"/>
          </p:cNvSpPr>
          <p:nvPr>
            <p:ph type="dt" sz="half" idx="10"/>
          </p:nvPr>
        </p:nvSpPr>
        <p:spPr bwMode="auto"/>
        <p:txBody>
          <a:bodyPr/>
          <a:lstStyle>
            <a:lvl1pPr>
              <a:defRPr/>
            </a:lvl1pPr>
          </a:lstStyle>
          <a:p>
            <a:pPr>
              <a:defRPr/>
            </a:pPr>
            <a:fld id="{5349045F-6A8D-4575-AE12-648674733D4A}" type="datetimeFigureOut">
              <a:rPr lang="en-US"/>
              <a:t>3/13/2024</a:t>
            </a:fld>
            <a:endParaRPr lang="en-US"/>
          </a:p>
        </p:txBody>
      </p:sp>
      <p:sp>
        <p:nvSpPr>
          <p:cNvPr id="6" name="Footer Placeholder 4"/>
          <p:cNvSpPr>
            <a:spLocks noGrp="1"/>
          </p:cNvSpPr>
          <p:nvPr>
            <p:ph type="ftr" sz="quarter" idx="11"/>
          </p:nvPr>
        </p:nvSpPr>
        <p:spPr bwMode="auto"/>
        <p:txBody>
          <a:bodyPr/>
          <a:lstStyle>
            <a:lvl1pPr>
              <a:defRPr/>
            </a:lvl1pPr>
          </a:lstStyle>
          <a:p>
            <a:pPr>
              <a:defRPr/>
            </a:pPr>
            <a:endParaRPr lang="en-US"/>
          </a:p>
        </p:txBody>
      </p:sp>
      <p:sp>
        <p:nvSpPr>
          <p:cNvPr id="7" name="Slide Number Placeholder 5"/>
          <p:cNvSpPr>
            <a:spLocks noGrp="1"/>
          </p:cNvSpPr>
          <p:nvPr>
            <p:ph type="sldNum" sz="quarter" idx="12"/>
          </p:nvPr>
        </p:nvSpPr>
        <p:spPr bwMode="auto"/>
        <p:txBody>
          <a:bodyPr/>
          <a:lstStyle>
            <a:lvl1pPr>
              <a:defRPr/>
            </a:lvl1pPr>
          </a:lstStyle>
          <a:p>
            <a:pPr>
              <a:defRPr/>
            </a:pPr>
            <a:fld id="{12989045-D09B-45DF-AB4F-04B5F28566AC}"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mparis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365125"/>
            <a:ext cx="10515600" cy="1325563"/>
          </a:xfrm>
        </p:spPr>
        <p:txBody>
          <a:bodyPr/>
          <a:lstStyle/>
          <a:p>
            <a:pPr>
              <a:defRPr/>
            </a:pPr>
            <a:r>
              <a:rPr lang="en-US"/>
              <a:t>Click to edit Master title style</a:t>
            </a:r>
            <a:endParaRPr/>
          </a:p>
        </p:txBody>
      </p:sp>
      <p:sp>
        <p:nvSpPr>
          <p:cNvPr id="3" name="Text Placeholder 2"/>
          <p:cNvSpPr>
            <a:spLocks noGrp="1"/>
          </p:cNvSpPr>
          <p:nvPr>
            <p:ph type="body" idx="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Edit Master text styles</a:t>
            </a:r>
            <a:endParaRPr/>
          </a:p>
        </p:txBody>
      </p:sp>
      <p:sp>
        <p:nvSpPr>
          <p:cNvPr id="4" name="Content Placeholder 3"/>
          <p:cNvSpPr>
            <a:spLocks noGrp="1"/>
          </p:cNvSpPr>
          <p:nvPr>
            <p:ph sz="half" idx="2"/>
          </p:nvPr>
        </p:nvSpPr>
        <p:spPr bwMode="auto">
          <a:xfrm>
            <a:off x="839788" y="2505074"/>
            <a:ext cx="5157787" cy="3684588"/>
          </a:xfrm>
        </p:spPr>
        <p:txBody>
          <a:bodyPr/>
          <a:lstStyle/>
          <a:p>
            <a:pPr lvl="0">
              <a:defRPr/>
            </a:pPr>
            <a:r>
              <a:rPr lang="en-US"/>
              <a:t>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5" name="Text Placeholder 4"/>
          <p:cNvSpPr>
            <a:spLocks noGrp="1"/>
          </p:cNvSpPr>
          <p:nvPr>
            <p:ph type="body" sz="quarter" idx="3"/>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Edit Master text styles</a:t>
            </a:r>
            <a:endParaRPr/>
          </a:p>
        </p:txBody>
      </p:sp>
      <p:sp>
        <p:nvSpPr>
          <p:cNvPr id="6" name="Content Placeholder 5"/>
          <p:cNvSpPr>
            <a:spLocks noGrp="1"/>
          </p:cNvSpPr>
          <p:nvPr>
            <p:ph sz="quarter" idx="4"/>
          </p:nvPr>
        </p:nvSpPr>
        <p:spPr bwMode="auto">
          <a:xfrm>
            <a:off x="6172200" y="2505074"/>
            <a:ext cx="5183188" cy="3684588"/>
          </a:xfrm>
        </p:spPr>
        <p:txBody>
          <a:bodyPr/>
          <a:lstStyle/>
          <a:p>
            <a:pPr lvl="0">
              <a:defRPr/>
            </a:pPr>
            <a:r>
              <a:rPr lang="en-US"/>
              <a:t>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7" name="Date Placeholder 3"/>
          <p:cNvSpPr>
            <a:spLocks noGrp="1"/>
          </p:cNvSpPr>
          <p:nvPr>
            <p:ph type="dt" sz="half" idx="10"/>
          </p:nvPr>
        </p:nvSpPr>
        <p:spPr bwMode="auto"/>
        <p:txBody>
          <a:bodyPr/>
          <a:lstStyle>
            <a:lvl1pPr>
              <a:defRPr/>
            </a:lvl1pPr>
          </a:lstStyle>
          <a:p>
            <a:pPr>
              <a:defRPr/>
            </a:pPr>
            <a:fld id="{761A16F9-FAAF-4B8D-A8D4-4CDCCD49DFCF}" type="datetimeFigureOut">
              <a:rPr lang="en-US"/>
              <a:t>3/13/2024</a:t>
            </a:fld>
            <a:endParaRPr lang="en-US"/>
          </a:p>
        </p:txBody>
      </p:sp>
      <p:sp>
        <p:nvSpPr>
          <p:cNvPr id="8" name="Footer Placeholder 4"/>
          <p:cNvSpPr>
            <a:spLocks noGrp="1"/>
          </p:cNvSpPr>
          <p:nvPr>
            <p:ph type="ftr" sz="quarter" idx="11"/>
          </p:nvPr>
        </p:nvSpPr>
        <p:spPr bwMode="auto"/>
        <p:txBody>
          <a:bodyPr/>
          <a:lstStyle>
            <a:lvl1pPr>
              <a:defRPr/>
            </a:lvl1pPr>
          </a:lstStyle>
          <a:p>
            <a:pPr>
              <a:defRPr/>
            </a:pPr>
            <a:endParaRPr lang="en-US"/>
          </a:p>
        </p:txBody>
      </p:sp>
      <p:sp>
        <p:nvSpPr>
          <p:cNvPr id="9" name="Slide Number Placeholder 5"/>
          <p:cNvSpPr>
            <a:spLocks noGrp="1"/>
          </p:cNvSpPr>
          <p:nvPr>
            <p:ph type="sldNum" sz="quarter" idx="12"/>
          </p:nvPr>
        </p:nvSpPr>
        <p:spPr bwMode="auto"/>
        <p:txBody>
          <a:bodyPr/>
          <a:lstStyle>
            <a:lvl1pPr>
              <a:defRPr/>
            </a:lvl1pPr>
          </a:lstStyle>
          <a:p>
            <a:pPr>
              <a:defRPr/>
            </a:pPr>
            <a:fld id="{D16B1978-C364-409F-B677-48F66946B999}"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le Only">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a:p>
        </p:txBody>
      </p:sp>
      <p:sp>
        <p:nvSpPr>
          <p:cNvPr id="3" name="Date Placeholder 3"/>
          <p:cNvSpPr>
            <a:spLocks noGrp="1"/>
          </p:cNvSpPr>
          <p:nvPr>
            <p:ph type="dt" sz="half" idx="10"/>
          </p:nvPr>
        </p:nvSpPr>
        <p:spPr bwMode="auto"/>
        <p:txBody>
          <a:bodyPr/>
          <a:lstStyle>
            <a:lvl1pPr>
              <a:defRPr/>
            </a:lvl1pPr>
          </a:lstStyle>
          <a:p>
            <a:pPr>
              <a:defRPr/>
            </a:pPr>
            <a:fld id="{014265D1-9C95-4925-A5C3-698B3F7C6BB2}" type="datetimeFigureOut">
              <a:rPr lang="en-US"/>
              <a:t>3/13/2024</a:t>
            </a:fld>
            <a:endParaRPr lang="en-US"/>
          </a:p>
        </p:txBody>
      </p:sp>
      <p:sp>
        <p:nvSpPr>
          <p:cNvPr id="4" name="Footer Placeholder 4"/>
          <p:cNvSpPr>
            <a:spLocks noGrp="1"/>
          </p:cNvSpPr>
          <p:nvPr>
            <p:ph type="ftr" sz="quarter" idx="11"/>
          </p:nvPr>
        </p:nvSpPr>
        <p:spPr bwMode="auto"/>
        <p:txBody>
          <a:bodyPr/>
          <a:lstStyle>
            <a:lvl1pPr>
              <a:defRPr/>
            </a:lvl1pPr>
          </a:lstStyle>
          <a:p>
            <a:pPr>
              <a:defRPr/>
            </a:pPr>
            <a:endParaRPr lang="en-US"/>
          </a:p>
        </p:txBody>
      </p:sp>
      <p:sp>
        <p:nvSpPr>
          <p:cNvPr id="5" name="Slide Number Placeholder 5"/>
          <p:cNvSpPr>
            <a:spLocks noGrp="1"/>
          </p:cNvSpPr>
          <p:nvPr>
            <p:ph type="sldNum" sz="quarter" idx="12"/>
          </p:nvPr>
        </p:nvSpPr>
        <p:spPr bwMode="auto"/>
        <p:txBody>
          <a:bodyPr/>
          <a:lstStyle>
            <a:lvl1pPr>
              <a:defRPr/>
            </a:lvl1pPr>
          </a:lstStyle>
          <a:p>
            <a:pPr>
              <a:defRPr/>
            </a:pPr>
            <a:fld id="{DF918FDE-F324-4CB3-A2DD-7AAA94813AFE}"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blank" preserve="1" userDrawn="1">
  <p:cSld name="Blank">
    <p:spTree>
      <p:nvGrpSpPr>
        <p:cNvPr id="1" name=""/>
        <p:cNvGrpSpPr/>
        <p:nvPr/>
      </p:nvGrpSpPr>
      <p:grpSpPr bwMode="auto">
        <a:xfrm>
          <a:off x="0" y="0"/>
          <a:ext cx="0" cy="0"/>
          <a:chOff x="0" y="0"/>
          <a:chExt cx="0" cy="0"/>
        </a:xfrm>
      </p:grpSpPr>
      <p:sp>
        <p:nvSpPr>
          <p:cNvPr id="2" name="Date Placeholder 3"/>
          <p:cNvSpPr>
            <a:spLocks noGrp="1"/>
          </p:cNvSpPr>
          <p:nvPr>
            <p:ph type="dt" sz="half" idx="10"/>
          </p:nvPr>
        </p:nvSpPr>
        <p:spPr bwMode="auto"/>
        <p:txBody>
          <a:bodyPr/>
          <a:lstStyle>
            <a:lvl1pPr>
              <a:defRPr/>
            </a:lvl1pPr>
          </a:lstStyle>
          <a:p>
            <a:pPr>
              <a:defRPr/>
            </a:pPr>
            <a:fld id="{36C6E0AB-7949-45EE-BA6B-74DEECA1F40F}" type="datetimeFigureOut">
              <a:rPr lang="en-US"/>
              <a:t>3/13/2024</a:t>
            </a:fld>
            <a:endParaRPr lang="en-US"/>
          </a:p>
        </p:txBody>
      </p:sp>
      <p:sp>
        <p:nvSpPr>
          <p:cNvPr id="3" name="Footer Placeholder 4"/>
          <p:cNvSpPr>
            <a:spLocks noGrp="1"/>
          </p:cNvSpPr>
          <p:nvPr>
            <p:ph type="ftr" sz="quarter" idx="11"/>
          </p:nvPr>
        </p:nvSpPr>
        <p:spPr bwMode="auto"/>
        <p:txBody>
          <a:bodyPr/>
          <a:lstStyle>
            <a:lvl1pPr>
              <a:defRPr/>
            </a:lvl1pPr>
          </a:lstStyle>
          <a:p>
            <a:pPr>
              <a:defRPr/>
            </a:pPr>
            <a:endParaRPr lang="en-US"/>
          </a:p>
        </p:txBody>
      </p:sp>
      <p:sp>
        <p:nvSpPr>
          <p:cNvPr id="4" name="Slide Number Placeholder 5"/>
          <p:cNvSpPr>
            <a:spLocks noGrp="1"/>
          </p:cNvSpPr>
          <p:nvPr>
            <p:ph type="sldNum" sz="quarter" idx="12"/>
          </p:nvPr>
        </p:nvSpPr>
        <p:spPr bwMode="auto"/>
        <p:txBody>
          <a:bodyPr/>
          <a:lstStyle>
            <a:lvl1pPr>
              <a:defRPr/>
            </a:lvl1pPr>
          </a:lstStyle>
          <a:p>
            <a:pPr>
              <a:defRPr/>
            </a:pPr>
            <a:fld id="{1F5D27A8-C4BD-4377-BA4A-76EC5D3FF520}"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t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457200"/>
            <a:ext cx="3932237" cy="1600200"/>
          </a:xfrm>
        </p:spPr>
        <p:txBody>
          <a:bodyPr anchor="b"/>
          <a:lstStyle>
            <a:lvl1pPr>
              <a:defRPr sz="3200"/>
            </a:lvl1pPr>
          </a:lstStyle>
          <a:p>
            <a:pPr>
              <a:defRPr/>
            </a:pPr>
            <a:r>
              <a:rPr lang="en-US"/>
              <a:t>Click to edit Master title style</a:t>
            </a:r>
            <a:endParaRPr/>
          </a:p>
        </p:txBody>
      </p:sp>
      <p:sp>
        <p:nvSpPr>
          <p:cNvPr id="3" name="Content Placeholder 2"/>
          <p:cNvSpPr>
            <a:spLocks noGrp="1"/>
          </p:cNvSpPr>
          <p:nvPr>
            <p:ph idx="1"/>
          </p:nvPr>
        </p:nvSpPr>
        <p:spPr bwMode="auto">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en-US"/>
              <a:t>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Edit Master text styles</a:t>
            </a:r>
            <a:endParaRPr/>
          </a:p>
        </p:txBody>
      </p:sp>
      <p:sp>
        <p:nvSpPr>
          <p:cNvPr id="5" name="Date Placeholder 3"/>
          <p:cNvSpPr>
            <a:spLocks noGrp="1"/>
          </p:cNvSpPr>
          <p:nvPr>
            <p:ph type="dt" sz="half" idx="10"/>
          </p:nvPr>
        </p:nvSpPr>
        <p:spPr bwMode="auto"/>
        <p:txBody>
          <a:bodyPr/>
          <a:lstStyle>
            <a:lvl1pPr>
              <a:defRPr/>
            </a:lvl1pPr>
          </a:lstStyle>
          <a:p>
            <a:pPr>
              <a:defRPr/>
            </a:pPr>
            <a:fld id="{43AD0BD1-4C4F-4D9B-931D-F835522E94FD}" type="datetimeFigureOut">
              <a:rPr lang="en-US"/>
              <a:t>3/13/2024</a:t>
            </a:fld>
            <a:endParaRPr lang="en-US"/>
          </a:p>
        </p:txBody>
      </p:sp>
      <p:sp>
        <p:nvSpPr>
          <p:cNvPr id="6" name="Footer Placeholder 4"/>
          <p:cNvSpPr>
            <a:spLocks noGrp="1"/>
          </p:cNvSpPr>
          <p:nvPr>
            <p:ph type="ftr" sz="quarter" idx="11"/>
          </p:nvPr>
        </p:nvSpPr>
        <p:spPr bwMode="auto"/>
        <p:txBody>
          <a:bodyPr/>
          <a:lstStyle>
            <a:lvl1pPr>
              <a:defRPr/>
            </a:lvl1pPr>
          </a:lstStyle>
          <a:p>
            <a:pPr>
              <a:defRPr/>
            </a:pPr>
            <a:endParaRPr lang="en-US"/>
          </a:p>
        </p:txBody>
      </p:sp>
      <p:sp>
        <p:nvSpPr>
          <p:cNvPr id="7" name="Slide Number Placeholder 5"/>
          <p:cNvSpPr>
            <a:spLocks noGrp="1"/>
          </p:cNvSpPr>
          <p:nvPr>
            <p:ph type="sldNum" sz="quarter" idx="12"/>
          </p:nvPr>
        </p:nvSpPr>
        <p:spPr bwMode="auto"/>
        <p:txBody>
          <a:bodyPr/>
          <a:lstStyle>
            <a:lvl1pPr>
              <a:defRPr/>
            </a:lvl1pPr>
          </a:lstStyle>
          <a:p>
            <a:pPr>
              <a:defRPr/>
            </a:pPr>
            <a:fld id="{92DD8CE4-3F56-4629-9C5F-EDD106D2C1C0}"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picTx" preserve="1" userDrawn="1">
  <p:cSld name="Picture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457200"/>
            <a:ext cx="3932237" cy="1600200"/>
          </a:xfrm>
        </p:spPr>
        <p:txBody>
          <a:bodyPr anchor="b"/>
          <a:lstStyle>
            <a:lvl1pPr>
              <a:defRPr sz="3200"/>
            </a:lvl1pPr>
          </a:lstStyle>
          <a:p>
            <a:pPr>
              <a:defRPr/>
            </a:pPr>
            <a:r>
              <a:rPr lang="en-US"/>
              <a:t>Click to edit Master title style</a:t>
            </a:r>
            <a:endParaRPr/>
          </a:p>
        </p:txBody>
      </p:sp>
      <p:sp>
        <p:nvSpPr>
          <p:cNvPr id="3" name="Picture Placeholder 2"/>
          <p:cNvSpPr>
            <a:spLocks noGrp="1"/>
          </p:cNvSpPr>
          <p:nvPr>
            <p:ph type="pic" idx="1"/>
          </p:nvPr>
        </p:nvSpPr>
        <p:spPr bwMode="auto">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defRPr/>
            </a:pPr>
            <a:endParaRPr lang="en-US"/>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Edit Master text styles</a:t>
            </a:r>
            <a:endParaRPr/>
          </a:p>
        </p:txBody>
      </p:sp>
      <p:sp>
        <p:nvSpPr>
          <p:cNvPr id="5" name="Date Placeholder 3"/>
          <p:cNvSpPr>
            <a:spLocks noGrp="1"/>
          </p:cNvSpPr>
          <p:nvPr>
            <p:ph type="dt" sz="half" idx="10"/>
          </p:nvPr>
        </p:nvSpPr>
        <p:spPr bwMode="auto"/>
        <p:txBody>
          <a:bodyPr/>
          <a:lstStyle>
            <a:lvl1pPr>
              <a:defRPr/>
            </a:lvl1pPr>
          </a:lstStyle>
          <a:p>
            <a:pPr>
              <a:defRPr/>
            </a:pPr>
            <a:fld id="{2A37BE29-D15E-4E27-82C4-417F2D894447}" type="datetimeFigureOut">
              <a:rPr lang="en-US"/>
              <a:t>3/13/2024</a:t>
            </a:fld>
            <a:endParaRPr lang="en-US"/>
          </a:p>
        </p:txBody>
      </p:sp>
      <p:sp>
        <p:nvSpPr>
          <p:cNvPr id="6" name="Footer Placeholder 4"/>
          <p:cNvSpPr>
            <a:spLocks noGrp="1"/>
          </p:cNvSpPr>
          <p:nvPr>
            <p:ph type="ftr" sz="quarter" idx="11"/>
          </p:nvPr>
        </p:nvSpPr>
        <p:spPr bwMode="auto"/>
        <p:txBody>
          <a:bodyPr/>
          <a:lstStyle>
            <a:lvl1pPr>
              <a:defRPr/>
            </a:lvl1pPr>
          </a:lstStyle>
          <a:p>
            <a:pPr>
              <a:defRPr/>
            </a:pPr>
            <a:endParaRPr lang="en-US"/>
          </a:p>
        </p:txBody>
      </p:sp>
      <p:sp>
        <p:nvSpPr>
          <p:cNvPr id="7" name="Slide Number Placeholder 5"/>
          <p:cNvSpPr>
            <a:spLocks noGrp="1"/>
          </p:cNvSpPr>
          <p:nvPr>
            <p:ph type="sldNum" sz="quarter" idx="12"/>
          </p:nvPr>
        </p:nvSpPr>
        <p:spPr bwMode="auto"/>
        <p:txBody>
          <a:bodyPr/>
          <a:lstStyle>
            <a:lvl1pPr>
              <a:defRPr/>
            </a:lvl1pPr>
          </a:lstStyle>
          <a:p>
            <a:pPr>
              <a:defRPr/>
            </a:pPr>
            <a:fld id="{A68291CE-C5D5-4E2A-9A19-CCC755DA0496}"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bwMode="auto">
        <a:xfrm>
          <a:off x="0" y="0"/>
          <a:ext cx="0" cy="0"/>
          <a:chOff x="0" y="0"/>
          <a:chExt cx="0" cy="0"/>
        </a:xfrm>
      </p:grpSpPr>
      <p:sp>
        <p:nvSpPr>
          <p:cNvPr id="1026" name="Title Placeholder 1"/>
          <p:cNvSpPr>
            <a:spLocks noGrp="1" noChangeArrowheads="1"/>
          </p:cNvSpPr>
          <p:nvPr>
            <p:ph type="title"/>
          </p:nvPr>
        </p:nvSpPr>
        <p:spPr bwMode="auto">
          <a:xfrm>
            <a:off x="838200" y="365125"/>
            <a:ext cx="10515600" cy="1325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t>Click to edit Master title style</a:t>
            </a:r>
            <a:endParaRPr/>
          </a:p>
        </p:txBody>
      </p:sp>
      <p:sp>
        <p:nvSpPr>
          <p:cNvPr id="1027" name="Text Placeholder 2"/>
          <p:cNvSpPr>
            <a:spLocks noGrp="1" noChangeArrowheads="1"/>
          </p:cNvSpPr>
          <p:nvPr>
            <p:ph type="body" idx="1"/>
          </p:nvPr>
        </p:nvSpPr>
        <p:spPr bwMode="auto">
          <a:xfrm>
            <a:off x="838200" y="1825625"/>
            <a:ext cx="10515600" cy="4351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defRPr/>
            </a:pPr>
            <a:r>
              <a:rPr lang="en-US"/>
              <a:t>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Date Placeholder 3"/>
          <p:cNvSpPr>
            <a:spLocks noGrp="1"/>
          </p:cNvSpPr>
          <p:nvPr>
            <p:ph type="dt" sz="half" idx="2"/>
          </p:nvPr>
        </p:nvSpPr>
        <p:spPr bwMode="auto">
          <a:xfrm>
            <a:off x="838200" y="6356350"/>
            <a:ext cx="2743200" cy="365125"/>
          </a:xfrm>
          <a:prstGeom prst="rect">
            <a:avLst/>
          </a:prstGeom>
        </p:spPr>
        <p:txBody>
          <a:bodyPr vert="horz" lIns="91440" tIns="45720" rIns="91440" bIns="45720" rtlCol="0" anchor="ctr"/>
          <a:lstStyle>
            <a:lvl1pPr algn="l">
              <a:spcBef>
                <a:spcPts val="0"/>
              </a:spcBef>
              <a:spcAft>
                <a:spcPts val="0"/>
              </a:spcAft>
              <a:defRPr sz="1200">
                <a:solidFill>
                  <a:schemeClr val="tx1">
                    <a:tint val="75000"/>
                  </a:schemeClr>
                </a:solidFill>
                <a:latin typeface="+mn-lt"/>
              </a:defRPr>
            </a:lvl1pPr>
          </a:lstStyle>
          <a:p>
            <a:pPr>
              <a:defRPr/>
            </a:pPr>
            <a:fld id="{FD9D1756-0179-4BC9-86AC-50DF971D6EED}" type="datetimeFigureOut">
              <a:rPr lang="en-US"/>
              <a:t>3/13/2024</a:t>
            </a:fld>
            <a:endParaRPr lang="en-US"/>
          </a:p>
        </p:txBody>
      </p:sp>
      <p:sp>
        <p:nvSpPr>
          <p:cNvPr id="5" name="Footer Placeholder 4"/>
          <p:cNvSpPr>
            <a:spLocks noGrp="1"/>
          </p:cNvSpPr>
          <p:nvPr>
            <p:ph type="ftr" sz="quarter" idx="3"/>
          </p:nvPr>
        </p:nvSpPr>
        <p:spPr bwMode="auto">
          <a:xfrm>
            <a:off x="4038600" y="6356350"/>
            <a:ext cx="4114800" cy="365125"/>
          </a:xfrm>
          <a:prstGeom prst="rect">
            <a:avLst/>
          </a:prstGeom>
        </p:spPr>
        <p:txBody>
          <a:bodyPr vert="horz" lIns="91440" tIns="45720" rIns="91440" bIns="45720" rtlCol="0" anchor="ctr"/>
          <a:lstStyle>
            <a:lvl1pPr algn="ctr">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bwMode="auto">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pPr>
              <a:defRPr/>
            </a:pPr>
            <a:fld id="{2ACBD2FE-F485-4FC9-9047-B8DBF6C05172}" type="slidenum">
              <a:rPr lang="en-US"/>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a:lnSpc>
          <a:spcPct val="90000"/>
        </a:lnSpc>
        <a:spcBef>
          <a:spcPts val="0"/>
        </a:spcBef>
        <a:spcAft>
          <a:spcPts val="0"/>
        </a:spcAft>
        <a:defRPr sz="4400">
          <a:solidFill>
            <a:schemeClr val="tx1"/>
          </a:solidFill>
          <a:latin typeface="+mj-lt"/>
          <a:ea typeface="+mj-ea"/>
          <a:cs typeface="+mj-cs"/>
        </a:defRPr>
      </a:lvl1pPr>
      <a:lvl2pPr algn="l">
        <a:lnSpc>
          <a:spcPct val="90000"/>
        </a:lnSpc>
        <a:spcBef>
          <a:spcPts val="0"/>
        </a:spcBef>
        <a:spcAft>
          <a:spcPts val="0"/>
        </a:spcAft>
        <a:defRPr sz="4400">
          <a:solidFill>
            <a:schemeClr val="tx1"/>
          </a:solidFill>
          <a:latin typeface="Calibri Light"/>
        </a:defRPr>
      </a:lvl2pPr>
      <a:lvl3pPr algn="l">
        <a:lnSpc>
          <a:spcPct val="90000"/>
        </a:lnSpc>
        <a:spcBef>
          <a:spcPts val="0"/>
        </a:spcBef>
        <a:spcAft>
          <a:spcPts val="0"/>
        </a:spcAft>
        <a:defRPr sz="4400">
          <a:solidFill>
            <a:schemeClr val="tx1"/>
          </a:solidFill>
          <a:latin typeface="Calibri Light"/>
        </a:defRPr>
      </a:lvl3pPr>
      <a:lvl4pPr algn="l">
        <a:lnSpc>
          <a:spcPct val="90000"/>
        </a:lnSpc>
        <a:spcBef>
          <a:spcPts val="0"/>
        </a:spcBef>
        <a:spcAft>
          <a:spcPts val="0"/>
        </a:spcAft>
        <a:defRPr sz="4400">
          <a:solidFill>
            <a:schemeClr val="tx1"/>
          </a:solidFill>
          <a:latin typeface="Calibri Light"/>
        </a:defRPr>
      </a:lvl4pPr>
      <a:lvl5pPr algn="l">
        <a:lnSpc>
          <a:spcPct val="90000"/>
        </a:lnSpc>
        <a:spcBef>
          <a:spcPts val="0"/>
        </a:spcBef>
        <a:spcAft>
          <a:spcPts val="0"/>
        </a:spcAft>
        <a:defRPr sz="4400">
          <a:solidFill>
            <a:schemeClr val="tx1"/>
          </a:solidFill>
          <a:latin typeface="Calibri Light"/>
        </a:defRPr>
      </a:lvl5pPr>
      <a:lvl6pPr marL="457200" algn="l">
        <a:lnSpc>
          <a:spcPct val="90000"/>
        </a:lnSpc>
        <a:spcBef>
          <a:spcPts val="0"/>
        </a:spcBef>
        <a:spcAft>
          <a:spcPts val="0"/>
        </a:spcAft>
        <a:defRPr sz="4400">
          <a:solidFill>
            <a:schemeClr val="tx1"/>
          </a:solidFill>
          <a:latin typeface="Calibri Light"/>
        </a:defRPr>
      </a:lvl6pPr>
      <a:lvl7pPr marL="914400" algn="l">
        <a:lnSpc>
          <a:spcPct val="90000"/>
        </a:lnSpc>
        <a:spcBef>
          <a:spcPts val="0"/>
        </a:spcBef>
        <a:spcAft>
          <a:spcPts val="0"/>
        </a:spcAft>
        <a:defRPr sz="4400">
          <a:solidFill>
            <a:schemeClr val="tx1"/>
          </a:solidFill>
          <a:latin typeface="Calibri Light"/>
        </a:defRPr>
      </a:lvl7pPr>
      <a:lvl8pPr marL="1371600" algn="l">
        <a:lnSpc>
          <a:spcPct val="90000"/>
        </a:lnSpc>
        <a:spcBef>
          <a:spcPts val="0"/>
        </a:spcBef>
        <a:spcAft>
          <a:spcPts val="0"/>
        </a:spcAft>
        <a:defRPr sz="4400">
          <a:solidFill>
            <a:schemeClr val="tx1"/>
          </a:solidFill>
          <a:latin typeface="Calibri Light"/>
        </a:defRPr>
      </a:lvl8pPr>
      <a:lvl9pPr marL="1828800" algn="l">
        <a:lnSpc>
          <a:spcPct val="90000"/>
        </a:lnSpc>
        <a:spcBef>
          <a:spcPts val="0"/>
        </a:spcBef>
        <a:spcAft>
          <a:spcPts val="0"/>
        </a:spcAft>
        <a:defRPr sz="4400">
          <a:solidFill>
            <a:schemeClr val="tx1"/>
          </a:solidFill>
          <a:latin typeface="Calibri Light"/>
        </a:defRPr>
      </a:lvl9pPr>
    </p:titleStyle>
    <p:bodyStyle>
      <a:lvl1pPr marL="228600" indent="-228600" algn="l">
        <a:lnSpc>
          <a:spcPct val="90000"/>
        </a:lnSpc>
        <a:spcBef>
          <a:spcPts val="1000"/>
        </a:spcBef>
        <a:spcAft>
          <a:spcPts val="0"/>
        </a:spcAft>
        <a:buFont typeface="Arial"/>
        <a:buChar char="•"/>
        <a:defRPr sz="2800">
          <a:solidFill>
            <a:schemeClr val="tx1"/>
          </a:solidFill>
          <a:latin typeface="+mn-lt"/>
          <a:ea typeface="+mn-ea"/>
          <a:cs typeface="+mn-cs"/>
        </a:defRPr>
      </a:lvl1pPr>
      <a:lvl2pPr marL="685800" indent="-228600" algn="l">
        <a:lnSpc>
          <a:spcPct val="90000"/>
        </a:lnSpc>
        <a:spcBef>
          <a:spcPts val="500"/>
        </a:spcBef>
        <a:spcAft>
          <a:spcPts val="0"/>
        </a:spcAft>
        <a:buFont typeface="Arial"/>
        <a:buChar char="•"/>
        <a:defRPr sz="2400">
          <a:solidFill>
            <a:schemeClr val="tx1"/>
          </a:solidFill>
          <a:latin typeface="+mn-lt"/>
          <a:ea typeface="+mn-ea"/>
          <a:cs typeface="+mn-cs"/>
        </a:defRPr>
      </a:lvl2pPr>
      <a:lvl3pPr marL="1143000" indent="-228600" algn="l">
        <a:lnSpc>
          <a:spcPct val="90000"/>
        </a:lnSpc>
        <a:spcBef>
          <a:spcPts val="500"/>
        </a:spcBef>
        <a:spcAft>
          <a:spcPts val="0"/>
        </a:spcAft>
        <a:buFont typeface="Arial"/>
        <a:buChar char="•"/>
        <a:defRPr sz="2000">
          <a:solidFill>
            <a:schemeClr val="tx1"/>
          </a:solidFill>
          <a:latin typeface="+mn-lt"/>
          <a:ea typeface="+mn-ea"/>
          <a:cs typeface="+mn-cs"/>
        </a:defRPr>
      </a:lvl3pPr>
      <a:lvl4pPr marL="1600200" indent="-228600" algn="l">
        <a:lnSpc>
          <a:spcPct val="90000"/>
        </a:lnSpc>
        <a:spcBef>
          <a:spcPts val="500"/>
        </a:spcBef>
        <a:spcAft>
          <a:spcPts val="0"/>
        </a:spcAft>
        <a:buFont typeface="Arial"/>
        <a:buChar char="•"/>
        <a:defRPr>
          <a:solidFill>
            <a:schemeClr val="tx1"/>
          </a:solidFill>
          <a:latin typeface="+mn-lt"/>
          <a:ea typeface="+mn-ea"/>
          <a:cs typeface="+mn-cs"/>
        </a:defRPr>
      </a:lvl4pPr>
      <a:lvl5pPr marL="2057400" indent="-228600" algn="l">
        <a:lnSpc>
          <a:spcPct val="90000"/>
        </a:lnSpc>
        <a:spcBef>
          <a:spcPts val="500"/>
        </a:spcBef>
        <a:spcAft>
          <a:spcPts val="0"/>
        </a:spcAft>
        <a:buFont typeface="Arial"/>
        <a:buChar char="•"/>
        <a:defRPr>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7.wmf"/><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6.w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a:xfrm>
            <a:off x="6096000" y="1133475"/>
            <a:ext cx="5507038" cy="3087613"/>
          </a:xfrm>
          <a:prstGeom prst="rect">
            <a:avLst/>
          </a:prstGeom>
          <a:solidFill>
            <a:schemeClr val="accent5">
              <a:lumMod val="50000"/>
            </a:schemeClr>
          </a:solidFill>
          <a:ln>
            <a:solidFill>
              <a:srgbClr val="4BE3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spcAft>
                <a:spcPts val="0"/>
              </a:spcAft>
              <a:defRPr/>
            </a:pPr>
            <a:r>
              <a:rPr lang="ru-RU" sz="3600" dirty="0">
                <a:latin typeface="Roboto"/>
                <a:ea typeface="Roboto"/>
              </a:rPr>
              <a:t>Задача №</a:t>
            </a:r>
            <a:r>
              <a:rPr lang="en-US" sz="3600" dirty="0">
                <a:latin typeface="Roboto"/>
                <a:ea typeface="Roboto"/>
              </a:rPr>
              <a:t>3</a:t>
            </a:r>
            <a:br>
              <a:rPr lang="ru-RU" sz="3600" dirty="0">
                <a:latin typeface="Roboto"/>
                <a:ea typeface="Roboto"/>
              </a:rPr>
            </a:br>
            <a:r>
              <a:rPr lang="ru-RU" sz="3600" dirty="0">
                <a:latin typeface="Roboto"/>
                <a:ea typeface="Roboto"/>
              </a:rPr>
              <a:t>Органы управления,</a:t>
            </a:r>
            <a:br>
              <a:rPr lang="ru-RU" sz="3600" dirty="0">
                <a:latin typeface="Roboto"/>
                <a:ea typeface="Roboto"/>
              </a:rPr>
            </a:br>
            <a:r>
              <a:rPr lang="ru-RU" sz="3600" dirty="0">
                <a:latin typeface="Roboto"/>
                <a:ea typeface="Roboto"/>
              </a:rPr>
              <a:t>режим стабилизации БВС в горизонтальном полете</a:t>
            </a:r>
            <a:endParaRPr lang="en-US" sz="3600" dirty="0">
              <a:latin typeface="Roboto"/>
              <a:ea typeface="Roboto"/>
            </a:endParaRPr>
          </a:p>
        </p:txBody>
      </p:sp>
      <p:sp>
        <p:nvSpPr>
          <p:cNvPr id="10243" name="Subtitle 2"/>
          <p:cNvSpPr>
            <a:spLocks noGrp="1" noChangeArrowheads="1"/>
          </p:cNvSpPr>
          <p:nvPr>
            <p:ph type="subTitle" idx="1"/>
          </p:nvPr>
        </p:nvSpPr>
        <p:spPr bwMode="auto">
          <a:xfrm>
            <a:off x="5612524" y="4837113"/>
            <a:ext cx="5990514" cy="1338262"/>
          </a:xfrm>
        </p:spPr>
        <p:txBody>
          <a:bodyPr/>
          <a:lstStyle/>
          <a:p>
            <a:pPr algn="r">
              <a:defRPr/>
            </a:pPr>
            <a:r>
              <a:rPr lang="ru-RU">
                <a:latin typeface="Roboto"/>
                <a:ea typeface="Roboto"/>
              </a:rPr>
              <a:t>Разработчик задачи:</a:t>
            </a:r>
            <a:endParaRPr/>
          </a:p>
          <a:p>
            <a:pPr algn="r">
              <a:defRPr/>
            </a:pPr>
            <a:r>
              <a:rPr lang="ru-RU">
                <a:latin typeface="Roboto"/>
                <a:ea typeface="Roboto"/>
              </a:rPr>
              <a:t>Отдел Автоматизации Экспериментов института №3 МАИ</a:t>
            </a:r>
            <a:endParaRPr lang="en-US">
              <a:latin typeface="Roboto"/>
              <a:ea typeface="Roboto"/>
            </a:endParaRPr>
          </a:p>
        </p:txBody>
      </p:sp>
      <p:pic>
        <p:nvPicPr>
          <p:cNvPr id="10244" name="Picture 4"/>
          <p:cNvPicPr>
            <a:picLocks noChangeAspect="1" noChangeArrowheads="1"/>
          </p:cNvPicPr>
          <p:nvPr/>
        </p:nvPicPr>
        <p:blipFill>
          <a:blip r:embed="rId2"/>
          <a:srcRect l="8363" t="36629" r="69832" b="24599"/>
          <a:stretch/>
        </p:blipFill>
        <p:spPr bwMode="auto">
          <a:xfrm>
            <a:off x="495092" y="788420"/>
            <a:ext cx="1238818" cy="1239313"/>
          </a:xfrm>
          <a:prstGeom prst="rect">
            <a:avLst/>
          </a:prstGeom>
          <a:noFill/>
          <a:ln w="9525">
            <a:noFill/>
            <a:miter lim="800000"/>
            <a:headEnd/>
            <a:tailEnd/>
          </a:ln>
        </p:spPr>
      </p:pic>
      <p:pic>
        <p:nvPicPr>
          <p:cNvPr id="10245" name="Picture 5"/>
          <p:cNvPicPr>
            <a:picLocks noChangeAspect="1" noChangeArrowheads="1"/>
          </p:cNvPicPr>
          <p:nvPr/>
        </p:nvPicPr>
        <p:blipFill>
          <a:blip r:embed="rId3"/>
          <a:srcRect l="22067" t="20570" r="39743" b="12182"/>
          <a:stretch/>
        </p:blipFill>
        <p:spPr bwMode="auto">
          <a:xfrm>
            <a:off x="1271587" y="2614613"/>
            <a:ext cx="3594100" cy="3560762"/>
          </a:xfrm>
          <a:prstGeom prst="rect">
            <a:avLst/>
          </a:prstGeom>
          <a:noFill/>
          <a:ln w="9525">
            <a:noFill/>
            <a:miter lim="800000"/>
            <a:headEnd/>
            <a:tailEnd/>
          </a:ln>
        </p:spPr>
      </p:pic>
      <p:pic>
        <p:nvPicPr>
          <p:cNvPr id="6" name="Рисунок 5" descr="logo.png"/>
          <p:cNvPicPr>
            <a:picLocks noChangeAspect="1"/>
          </p:cNvPicPr>
          <p:nvPr/>
        </p:nvPicPr>
        <p:blipFill>
          <a:blip r:embed="rId4"/>
          <a:stretch/>
        </p:blipFill>
        <p:spPr bwMode="auto">
          <a:xfrm>
            <a:off x="1742536" y="793981"/>
            <a:ext cx="3321172" cy="125188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691879946" name="Title 1"/>
          <p:cNvSpPr>
            <a:spLocks noGrp="1" noChangeArrowheads="1"/>
          </p:cNvSpPr>
          <p:nvPr>
            <p:ph type="title"/>
          </p:nvPr>
        </p:nvSpPr>
        <p:spPr bwMode="auto">
          <a:xfrm>
            <a:off x="0" y="365124"/>
            <a:ext cx="12191999" cy="777874"/>
          </a:xfrm>
        </p:spPr>
        <p:txBody>
          <a:bodyPr/>
          <a:lstStyle/>
          <a:p>
            <a:pPr algn="ctr">
              <a:defRPr/>
            </a:pPr>
            <a:r>
              <a:rPr lang="ru-RU" sz="4000" b="1" dirty="0">
                <a:latin typeface="Roboto"/>
                <a:ea typeface="Roboto"/>
              </a:rPr>
              <a:t>Заданные значения рулевых поверхностей</a:t>
            </a:r>
            <a:endParaRPr lang="en-US" sz="4000" b="1" dirty="0">
              <a:latin typeface="Roboto"/>
              <a:ea typeface="Roboto"/>
            </a:endParaRPr>
          </a:p>
        </p:txBody>
      </p:sp>
      <p:sp>
        <p:nvSpPr>
          <p:cNvPr id="1195057529" name="Rectangle 2"/>
          <p:cNvSpPr/>
          <p:nvPr/>
        </p:nvSpPr>
        <p:spPr bwMode="auto">
          <a:xfrm>
            <a:off x="0" y="0"/>
            <a:ext cx="12191999" cy="365124"/>
          </a:xfrm>
          <a:prstGeom prst="rect">
            <a:avLst/>
          </a:prstGeom>
          <a:solidFill>
            <a:schemeClr val="accent5">
              <a:lumMod val="50000"/>
            </a:schemeClr>
          </a:solidFill>
          <a:ln>
            <a:solidFill>
              <a:srgbClr val="4BE3C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ts val="0"/>
              </a:spcBef>
              <a:spcAft>
                <a:spcPts val="0"/>
              </a:spcAft>
              <a:defRPr/>
            </a:pPr>
            <a:r>
              <a:rPr lang="ru-RU" dirty="0">
                <a:latin typeface="Roboto"/>
                <a:ea typeface="Roboto"/>
              </a:rPr>
              <a:t>Задача №3 – Теоретическая справка</a:t>
            </a:r>
            <a:endParaRPr lang="en-US" dirty="0">
              <a:latin typeface="Roboto"/>
              <a:ea typeface="Roboto"/>
            </a:endParaRPr>
          </a:p>
        </p:txBody>
      </p:sp>
      <p:sp>
        <p:nvSpPr>
          <p:cNvPr id="1633035051" name="Rectangle 3"/>
          <p:cNvSpPr/>
          <p:nvPr/>
        </p:nvSpPr>
        <p:spPr bwMode="auto">
          <a:xfrm>
            <a:off x="11076916" y="6496049"/>
            <a:ext cx="146049" cy="361949"/>
          </a:xfrm>
          <a:prstGeom prst="rect">
            <a:avLst/>
          </a:prstGeom>
          <a:solidFill>
            <a:srgbClr val="FF834C"/>
          </a:solidFill>
          <a:ln>
            <a:solidFill>
              <a:srgbClr val="FF834C"/>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spcBef>
                <a:spcPts val="0"/>
              </a:spcBef>
              <a:spcAft>
                <a:spcPts val="0"/>
              </a:spcAft>
              <a:defRPr/>
            </a:pPr>
            <a:endParaRPr lang="en-US"/>
          </a:p>
        </p:txBody>
      </p:sp>
      <p:sp>
        <p:nvSpPr>
          <p:cNvPr id="1928723745" name="Rectangle 4"/>
          <p:cNvSpPr/>
          <p:nvPr/>
        </p:nvSpPr>
        <p:spPr bwMode="auto">
          <a:xfrm>
            <a:off x="11277599" y="6489699"/>
            <a:ext cx="914400" cy="365124"/>
          </a:xfrm>
          <a:prstGeom prst="rect">
            <a:avLst/>
          </a:prstGeom>
          <a:solidFill>
            <a:srgbClr val="4BE3C1"/>
          </a:solidFill>
          <a:ln>
            <a:solidFill>
              <a:srgbClr val="4BE3C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r>
              <a:rPr lang="ru-RU" dirty="0"/>
              <a:t>10/12</a:t>
            </a:r>
            <a:endParaRPr lang="en-US" dirty="0"/>
          </a:p>
        </p:txBody>
      </p:sp>
      <p:sp>
        <p:nvSpPr>
          <p:cNvPr id="743129715" name="TextBox 9"/>
          <p:cNvSpPr txBox="1"/>
          <p:nvPr/>
        </p:nvSpPr>
        <p:spPr bwMode="auto">
          <a:xfrm>
            <a:off x="3230274" y="3518455"/>
            <a:ext cx="9058413" cy="1477328"/>
          </a:xfrm>
          <a:prstGeom prst="rect">
            <a:avLst/>
          </a:prstGeom>
          <a:noFill/>
        </p:spPr>
        <p:txBody>
          <a:bodyPr wrap="square">
            <a:spAutoFit/>
          </a:bodyPr>
          <a:lstStyle/>
          <a:p>
            <a:pPr>
              <a:defRPr/>
            </a:pPr>
            <a:r>
              <a:rPr lang="ru-RU" dirty="0"/>
              <a:t>Для перевода из градусов в </a:t>
            </a:r>
            <a:r>
              <a:rPr lang="en-US" dirty="0"/>
              <a:t>RC </a:t>
            </a:r>
            <a:r>
              <a:rPr lang="ru-RU" dirty="0"/>
              <a:t>сигнал необходимо использовать функцию </a:t>
            </a:r>
            <a:r>
              <a:rPr lang="en-US" i="1" dirty="0"/>
              <a:t>map</a:t>
            </a:r>
            <a:r>
              <a:rPr lang="en-US" dirty="0"/>
              <a:t>()</a:t>
            </a:r>
            <a:endParaRPr lang="ru-RU" b="1" dirty="0"/>
          </a:p>
          <a:p>
            <a:pPr>
              <a:spcBef>
                <a:spcPts val="0"/>
              </a:spcBef>
              <a:spcAft>
                <a:spcPts val="0"/>
              </a:spcAft>
              <a:defRPr/>
            </a:pPr>
            <a:endParaRPr dirty="0"/>
          </a:p>
          <a:p>
            <a:pPr>
              <a:spcBef>
                <a:spcPts val="0"/>
              </a:spcBef>
              <a:spcAft>
                <a:spcPts val="0"/>
              </a:spcAft>
              <a:defRPr/>
            </a:pPr>
            <a:endParaRPr dirty="0"/>
          </a:p>
          <a:p>
            <a:pPr>
              <a:spcBef>
                <a:spcPts val="0"/>
              </a:spcBef>
              <a:spcAft>
                <a:spcPts val="0"/>
              </a:spcAft>
              <a:defRPr/>
            </a:pPr>
            <a:endParaRPr dirty="0"/>
          </a:p>
          <a:p>
            <a:pPr>
              <a:spcBef>
                <a:spcPts val="0"/>
              </a:spcBef>
              <a:spcAft>
                <a:spcPts val="0"/>
              </a:spcAft>
              <a:defRPr/>
            </a:pPr>
            <a:endParaRPr dirty="0"/>
          </a:p>
        </p:txBody>
      </p:sp>
      <p:pic>
        <p:nvPicPr>
          <p:cNvPr id="3" name="Рисунок 2">
            <a:extLst>
              <a:ext uri="{FF2B5EF4-FFF2-40B4-BE49-F238E27FC236}">
                <a16:creationId xmlns:a16="http://schemas.microsoft.com/office/drawing/2014/main" id="{22097B8A-37D8-40F9-9934-59E40D40DF5E}"/>
              </a:ext>
            </a:extLst>
          </p:cNvPr>
          <p:cNvPicPr>
            <a:picLocks noChangeAspect="1"/>
          </p:cNvPicPr>
          <p:nvPr/>
        </p:nvPicPr>
        <p:blipFill>
          <a:blip r:embed="rId2"/>
          <a:stretch>
            <a:fillRect/>
          </a:stretch>
        </p:blipFill>
        <p:spPr>
          <a:xfrm>
            <a:off x="7350931" y="1030601"/>
            <a:ext cx="3799009" cy="2366421"/>
          </a:xfrm>
          <a:prstGeom prst="rect">
            <a:avLst/>
          </a:prstGeom>
        </p:spPr>
      </p:pic>
      <p:sp>
        <p:nvSpPr>
          <p:cNvPr id="5" name="Прямоугольник 4">
            <a:extLst>
              <a:ext uri="{FF2B5EF4-FFF2-40B4-BE49-F238E27FC236}">
                <a16:creationId xmlns:a16="http://schemas.microsoft.com/office/drawing/2014/main" id="{D5198004-90E7-4CC4-AE57-B53AB2865E9D}"/>
              </a:ext>
            </a:extLst>
          </p:cNvPr>
          <p:cNvSpPr/>
          <p:nvPr/>
        </p:nvSpPr>
        <p:spPr>
          <a:xfrm>
            <a:off x="9259108" y="1709755"/>
            <a:ext cx="1890831" cy="855149"/>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ru-RU"/>
          </a:p>
        </p:txBody>
      </p:sp>
      <p:pic>
        <p:nvPicPr>
          <p:cNvPr id="6" name="Рисунок 5">
            <a:extLst>
              <a:ext uri="{FF2B5EF4-FFF2-40B4-BE49-F238E27FC236}">
                <a16:creationId xmlns:a16="http://schemas.microsoft.com/office/drawing/2014/main" id="{1D789138-408D-4219-B2F5-758E2188FDAD}"/>
              </a:ext>
            </a:extLst>
          </p:cNvPr>
          <p:cNvPicPr>
            <a:picLocks noChangeAspect="1"/>
          </p:cNvPicPr>
          <p:nvPr/>
        </p:nvPicPr>
        <p:blipFill>
          <a:blip r:embed="rId3"/>
          <a:stretch>
            <a:fillRect/>
          </a:stretch>
        </p:blipFill>
        <p:spPr>
          <a:xfrm>
            <a:off x="668310" y="3212976"/>
            <a:ext cx="2169184" cy="3139322"/>
          </a:xfrm>
          <a:prstGeom prst="rect">
            <a:avLst/>
          </a:prstGeom>
        </p:spPr>
      </p:pic>
      <p:sp>
        <p:nvSpPr>
          <p:cNvPr id="14" name="TextBox 9">
            <a:extLst>
              <a:ext uri="{FF2B5EF4-FFF2-40B4-BE49-F238E27FC236}">
                <a16:creationId xmlns:a16="http://schemas.microsoft.com/office/drawing/2014/main" id="{170E4A91-C69F-44CF-8CE7-E107FB985A82}"/>
              </a:ext>
            </a:extLst>
          </p:cNvPr>
          <p:cNvSpPr txBox="1"/>
          <p:nvPr/>
        </p:nvSpPr>
        <p:spPr bwMode="auto">
          <a:xfrm>
            <a:off x="559768" y="1183001"/>
            <a:ext cx="6367207" cy="3139321"/>
          </a:xfrm>
          <a:prstGeom prst="rect">
            <a:avLst/>
          </a:prstGeom>
          <a:noFill/>
        </p:spPr>
        <p:txBody>
          <a:bodyPr wrap="square">
            <a:spAutoFit/>
          </a:bodyPr>
          <a:lstStyle/>
          <a:p>
            <a:pPr>
              <a:defRPr/>
            </a:pPr>
            <a:r>
              <a:rPr lang="ru-RU" dirty="0"/>
              <a:t>Участникам сначала рекомендуется реализовать функцию прямого контроля управляющих поверхностей (кроме двигателя), для этого необходимо ознакомиться с файлом </a:t>
            </a:r>
            <a:r>
              <a:rPr lang="en-US" b="1" dirty="0" err="1"/>
              <a:t>PWM_config.h</a:t>
            </a:r>
            <a:r>
              <a:rPr lang="ru-RU" dirty="0"/>
              <a:t>, который находится в папке </a:t>
            </a:r>
            <a:r>
              <a:rPr lang="en-US" b="1" dirty="0"/>
              <a:t>include</a:t>
            </a:r>
            <a:r>
              <a:rPr lang="ru-RU" b="1" dirty="0"/>
              <a:t> </a:t>
            </a:r>
            <a:r>
              <a:rPr lang="ru-RU" dirty="0"/>
              <a:t>в предоставленном шаблоне.</a:t>
            </a:r>
            <a:r>
              <a:rPr lang="en-US" dirty="0"/>
              <a:t> </a:t>
            </a:r>
            <a:r>
              <a:rPr lang="ru-RU" dirty="0"/>
              <a:t>Файл содержит в себе максимальные и минимальные положения органов управления и соответствующий им </a:t>
            </a:r>
            <a:r>
              <a:rPr lang="en-US" dirty="0"/>
              <a:t>RC </a:t>
            </a:r>
            <a:r>
              <a:rPr lang="ru-RU" dirty="0"/>
              <a:t>сигнал.</a:t>
            </a:r>
            <a:endParaRPr lang="ru-RU" b="1" dirty="0"/>
          </a:p>
          <a:p>
            <a:pPr>
              <a:spcBef>
                <a:spcPts val="0"/>
              </a:spcBef>
              <a:spcAft>
                <a:spcPts val="0"/>
              </a:spcAft>
              <a:defRPr/>
            </a:pPr>
            <a:endParaRPr dirty="0"/>
          </a:p>
          <a:p>
            <a:pPr>
              <a:spcBef>
                <a:spcPts val="0"/>
              </a:spcBef>
              <a:spcAft>
                <a:spcPts val="0"/>
              </a:spcAft>
              <a:defRPr/>
            </a:pPr>
            <a:endParaRPr dirty="0"/>
          </a:p>
          <a:p>
            <a:pPr>
              <a:spcBef>
                <a:spcPts val="0"/>
              </a:spcBef>
              <a:spcAft>
                <a:spcPts val="0"/>
              </a:spcAft>
              <a:defRPr/>
            </a:pPr>
            <a:endParaRPr dirty="0"/>
          </a:p>
          <a:p>
            <a:pPr>
              <a:spcBef>
                <a:spcPts val="0"/>
              </a:spcBef>
              <a:spcAft>
                <a:spcPts val="0"/>
              </a:spcAft>
              <a:defRPr/>
            </a:pPr>
            <a:endParaRPr dirty="0"/>
          </a:p>
        </p:txBody>
      </p:sp>
      <p:pic>
        <p:nvPicPr>
          <p:cNvPr id="8" name="Рисунок 7">
            <a:extLst>
              <a:ext uri="{FF2B5EF4-FFF2-40B4-BE49-F238E27FC236}">
                <a16:creationId xmlns:a16="http://schemas.microsoft.com/office/drawing/2014/main" id="{8577234E-7476-40BB-932A-4D6C0E0BF9E5}"/>
              </a:ext>
            </a:extLst>
          </p:cNvPr>
          <p:cNvPicPr>
            <a:picLocks noChangeAspect="1"/>
          </p:cNvPicPr>
          <p:nvPr/>
        </p:nvPicPr>
        <p:blipFill>
          <a:blip r:embed="rId4"/>
          <a:stretch>
            <a:fillRect/>
          </a:stretch>
        </p:blipFill>
        <p:spPr>
          <a:xfrm>
            <a:off x="3230273" y="3864043"/>
            <a:ext cx="8876513" cy="1577440"/>
          </a:xfrm>
          <a:prstGeom prst="rect">
            <a:avLst/>
          </a:prstGeom>
        </p:spPr>
      </p:pic>
      <p:sp>
        <p:nvSpPr>
          <p:cNvPr id="16" name="TextBox 9">
            <a:extLst>
              <a:ext uri="{FF2B5EF4-FFF2-40B4-BE49-F238E27FC236}">
                <a16:creationId xmlns:a16="http://schemas.microsoft.com/office/drawing/2014/main" id="{1DB47CE7-76C3-47F2-AD14-9101494E5411}"/>
              </a:ext>
            </a:extLst>
          </p:cNvPr>
          <p:cNvSpPr txBox="1"/>
          <p:nvPr/>
        </p:nvSpPr>
        <p:spPr bwMode="auto">
          <a:xfrm>
            <a:off x="3225954" y="4202971"/>
            <a:ext cx="9058413" cy="2031325"/>
          </a:xfrm>
          <a:prstGeom prst="rect">
            <a:avLst/>
          </a:prstGeom>
          <a:noFill/>
        </p:spPr>
        <p:txBody>
          <a:bodyPr wrap="square">
            <a:spAutoFit/>
          </a:bodyPr>
          <a:lstStyle/>
          <a:p>
            <a:pPr>
              <a:defRPr/>
            </a:pPr>
            <a:r>
              <a:rPr lang="ru-RU" dirty="0"/>
              <a:t>Архитектурно, данный функционал лучше всего реализовывать в теле функции шаблона –</a:t>
            </a:r>
          </a:p>
          <a:p>
            <a:pPr>
              <a:defRPr/>
            </a:pPr>
            <a:r>
              <a:rPr lang="en-US" i="1" dirty="0" err="1"/>
              <a:t>full_control_mode</a:t>
            </a:r>
            <a:r>
              <a:rPr lang="en-US" i="1" dirty="0"/>
              <a:t>(const float&amp; </a:t>
            </a:r>
            <a:r>
              <a:rPr lang="en-US" i="1" dirty="0" err="1"/>
              <a:t>a_Elevator_zad</a:t>
            </a:r>
            <a:r>
              <a:rPr lang="en-US" i="1" dirty="0"/>
              <a:t>, const float&amp; </a:t>
            </a:r>
            <a:r>
              <a:rPr lang="en-US" i="1" dirty="0" err="1"/>
              <a:t>a_Rudder_zad,const</a:t>
            </a:r>
            <a:r>
              <a:rPr lang="en-US" i="1" dirty="0"/>
              <a:t> float&amp; </a:t>
            </a:r>
            <a:r>
              <a:rPr lang="en-US" i="1" dirty="0" err="1"/>
              <a:t>a_Elerons_zad</a:t>
            </a:r>
            <a:r>
              <a:rPr lang="en-US" i="1" dirty="0"/>
              <a:t>)</a:t>
            </a:r>
          </a:p>
          <a:p>
            <a:pPr>
              <a:spcBef>
                <a:spcPts val="0"/>
              </a:spcBef>
              <a:spcAft>
                <a:spcPts val="0"/>
              </a:spcAft>
              <a:defRPr/>
            </a:pPr>
            <a:endParaRPr dirty="0"/>
          </a:p>
          <a:p>
            <a:pPr>
              <a:spcBef>
                <a:spcPts val="0"/>
              </a:spcBef>
              <a:spcAft>
                <a:spcPts val="0"/>
              </a:spcAft>
              <a:defRPr/>
            </a:pPr>
            <a:endParaRPr dirty="0"/>
          </a:p>
          <a:p>
            <a:pPr>
              <a:spcBef>
                <a:spcPts val="0"/>
              </a:spcBef>
              <a:spcAft>
                <a:spcPts val="0"/>
              </a:spcAft>
              <a:defRPr/>
            </a:pPr>
            <a:endParaRPr dirty="0"/>
          </a:p>
          <a:p>
            <a:pPr>
              <a:spcBef>
                <a:spcPts val="0"/>
              </a:spcBef>
              <a:spcAft>
                <a:spcPts val="0"/>
              </a:spcAft>
              <a:defRPr/>
            </a:pPr>
            <a:endParaRPr dirty="0"/>
          </a:p>
        </p:txBody>
      </p:sp>
      <p:pic>
        <p:nvPicPr>
          <p:cNvPr id="9" name="Рисунок 8">
            <a:extLst>
              <a:ext uri="{FF2B5EF4-FFF2-40B4-BE49-F238E27FC236}">
                <a16:creationId xmlns:a16="http://schemas.microsoft.com/office/drawing/2014/main" id="{32E2A168-44D1-467C-8735-DFFFA6BBF774}"/>
              </a:ext>
            </a:extLst>
          </p:cNvPr>
          <p:cNvPicPr>
            <a:picLocks noChangeAspect="1"/>
          </p:cNvPicPr>
          <p:nvPr/>
        </p:nvPicPr>
        <p:blipFill>
          <a:blip r:embed="rId5"/>
          <a:stretch>
            <a:fillRect/>
          </a:stretch>
        </p:blipFill>
        <p:spPr>
          <a:xfrm>
            <a:off x="3246970" y="5170579"/>
            <a:ext cx="7775312" cy="1492554"/>
          </a:xfrm>
          <a:prstGeom prst="rect">
            <a:avLst/>
          </a:prstGeom>
        </p:spPr>
      </p:pic>
    </p:spTree>
    <p:extLst>
      <p:ext uri="{BB962C8B-B14F-4D97-AF65-F5344CB8AC3E}">
        <p14:creationId xmlns:p14="http://schemas.microsoft.com/office/powerpoint/2010/main" val="660829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1266" name="Title 1"/>
          <p:cNvSpPr>
            <a:spLocks noGrp="1" noChangeArrowheads="1"/>
          </p:cNvSpPr>
          <p:nvPr>
            <p:ph type="title"/>
          </p:nvPr>
        </p:nvSpPr>
        <p:spPr bwMode="auto">
          <a:xfrm>
            <a:off x="0" y="365125"/>
            <a:ext cx="12192000" cy="777875"/>
          </a:xfrm>
        </p:spPr>
        <p:txBody>
          <a:bodyPr/>
          <a:lstStyle/>
          <a:p>
            <a:pPr algn="ctr">
              <a:defRPr/>
            </a:pPr>
            <a:r>
              <a:rPr lang="ru-RU" b="1" dirty="0">
                <a:latin typeface="Roboto"/>
                <a:ea typeface="Roboto"/>
              </a:rPr>
              <a:t>Режим стабилизации БВС</a:t>
            </a:r>
            <a:endParaRPr lang="en-US" b="1" dirty="0">
              <a:latin typeface="Roboto"/>
              <a:ea typeface="Roboto"/>
            </a:endParaRPr>
          </a:p>
        </p:txBody>
      </p:sp>
      <p:sp>
        <p:nvSpPr>
          <p:cNvPr id="3" name="Rectangle 2"/>
          <p:cNvSpPr/>
          <p:nvPr/>
        </p:nvSpPr>
        <p:spPr bwMode="auto">
          <a:xfrm>
            <a:off x="0" y="0"/>
            <a:ext cx="12192000" cy="365125"/>
          </a:xfrm>
          <a:prstGeom prst="rect">
            <a:avLst/>
          </a:prstGeom>
          <a:solidFill>
            <a:schemeClr val="accent5">
              <a:lumMod val="50000"/>
            </a:schemeClr>
          </a:solidFill>
          <a:ln>
            <a:solidFill>
              <a:srgbClr val="4BE3C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ts val="0"/>
              </a:spcBef>
              <a:spcAft>
                <a:spcPts val="0"/>
              </a:spcAft>
              <a:defRPr/>
            </a:pPr>
            <a:r>
              <a:rPr lang="ru-RU" dirty="0">
                <a:latin typeface="Roboto"/>
                <a:ea typeface="Roboto"/>
              </a:rPr>
              <a:t>Задача №3 – Теоретическая справка</a:t>
            </a:r>
            <a:endParaRPr lang="en-US" dirty="0">
              <a:latin typeface="Roboto"/>
              <a:ea typeface="Roboto"/>
            </a:endParaRPr>
          </a:p>
        </p:txBody>
      </p:sp>
      <p:sp>
        <p:nvSpPr>
          <p:cNvPr id="9" name="Rectangle 3"/>
          <p:cNvSpPr/>
          <p:nvPr/>
        </p:nvSpPr>
        <p:spPr bwMode="auto">
          <a:xfrm>
            <a:off x="11076917" y="6496050"/>
            <a:ext cx="146050" cy="361950"/>
          </a:xfrm>
          <a:prstGeom prst="rect">
            <a:avLst/>
          </a:prstGeom>
          <a:solidFill>
            <a:srgbClr val="FF834C"/>
          </a:solidFill>
          <a:ln>
            <a:solidFill>
              <a:srgbClr val="FF834C"/>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spcBef>
                <a:spcPts val="0"/>
              </a:spcBef>
              <a:spcAft>
                <a:spcPts val="0"/>
              </a:spcAft>
              <a:defRPr/>
            </a:pPr>
            <a:endParaRPr lang="en-US"/>
          </a:p>
        </p:txBody>
      </p:sp>
      <p:sp>
        <p:nvSpPr>
          <p:cNvPr id="11" name="Rectangle 4"/>
          <p:cNvSpPr/>
          <p:nvPr/>
        </p:nvSpPr>
        <p:spPr bwMode="auto">
          <a:xfrm>
            <a:off x="11277600" y="6489700"/>
            <a:ext cx="914400" cy="365125"/>
          </a:xfrm>
          <a:prstGeom prst="rect">
            <a:avLst/>
          </a:prstGeom>
          <a:solidFill>
            <a:srgbClr val="4BE3C1"/>
          </a:solidFill>
          <a:ln>
            <a:solidFill>
              <a:srgbClr val="4BE3C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r>
              <a:rPr lang="ru-RU" dirty="0"/>
              <a:t>11/12</a:t>
            </a:r>
            <a:endParaRPr lang="en-US" dirty="0"/>
          </a:p>
        </p:txBody>
      </p:sp>
      <p:sp>
        <p:nvSpPr>
          <p:cNvPr id="8" name="TextBox 7"/>
          <p:cNvSpPr txBox="1"/>
          <p:nvPr/>
        </p:nvSpPr>
        <p:spPr bwMode="auto">
          <a:xfrm>
            <a:off x="477237" y="1271939"/>
            <a:ext cx="11523419" cy="2031325"/>
          </a:xfrm>
          <a:prstGeom prst="rect">
            <a:avLst/>
          </a:prstGeom>
          <a:noFill/>
        </p:spPr>
        <p:txBody>
          <a:bodyPr wrap="square">
            <a:spAutoFit/>
          </a:bodyPr>
          <a:lstStyle/>
          <a:p>
            <a:r>
              <a:rPr lang="ru-RU" dirty="0">
                <a:latin typeface="Roboto"/>
                <a:ea typeface="Roboto"/>
              </a:rPr>
              <a:t>Реализовывать режим стабилизации лучше всего в теле функции </a:t>
            </a:r>
            <a:r>
              <a:rPr lang="en-US" b="1" i="1" dirty="0" err="1">
                <a:latin typeface="Roboto"/>
              </a:rPr>
              <a:t>stab_mode</a:t>
            </a:r>
            <a:r>
              <a:rPr lang="en-US" b="1" i="1" dirty="0">
                <a:latin typeface="Roboto"/>
              </a:rPr>
              <a:t>(</a:t>
            </a:r>
            <a:r>
              <a:rPr lang="en-US" i="1" dirty="0">
                <a:latin typeface="Roboto"/>
              </a:rPr>
              <a:t>double</a:t>
            </a:r>
            <a:r>
              <a:rPr lang="en-US" b="1" i="1" dirty="0">
                <a:latin typeface="Roboto"/>
              </a:rPr>
              <a:t> Pitch, </a:t>
            </a:r>
            <a:r>
              <a:rPr lang="en-US" i="1" dirty="0">
                <a:latin typeface="Roboto"/>
              </a:rPr>
              <a:t>double</a:t>
            </a:r>
            <a:r>
              <a:rPr lang="en-US" b="1" i="1" dirty="0">
                <a:latin typeface="Roboto"/>
              </a:rPr>
              <a:t> Roll).</a:t>
            </a:r>
            <a:r>
              <a:rPr lang="ru-RU" b="1" i="1" dirty="0">
                <a:latin typeface="Roboto"/>
              </a:rPr>
              <a:t> </a:t>
            </a:r>
            <a:endParaRPr lang="en-US" b="1" i="1" dirty="0">
              <a:latin typeface="Roboto"/>
            </a:endParaRPr>
          </a:p>
          <a:p>
            <a:pPr>
              <a:defRPr/>
            </a:pPr>
            <a:r>
              <a:rPr lang="ru-RU" dirty="0">
                <a:latin typeface="Roboto"/>
                <a:ea typeface="Roboto"/>
              </a:rPr>
              <a:t>В данном шаблоне при отладке на симуляторе необходимо использовать углы ориентации приходящие с самого симулятора</a:t>
            </a:r>
            <a:r>
              <a:rPr lang="ru-RU" dirty="0"/>
              <a:t> – </a:t>
            </a:r>
            <a:r>
              <a:rPr lang="en-US" b="1" i="1" dirty="0" err="1">
                <a:latin typeface="Roboto"/>
              </a:rPr>
              <a:t>SIM</a:t>
            </a:r>
            <a:r>
              <a:rPr lang="en-US" b="1" i="1" dirty="0" err="1">
                <a:latin typeface="Roboto"/>
                <a:ea typeface="Roboto"/>
              </a:rPr>
              <a:t>_Pitch_deg</a:t>
            </a:r>
            <a:r>
              <a:rPr lang="en-US" dirty="0"/>
              <a:t>, </a:t>
            </a:r>
            <a:r>
              <a:rPr lang="en-US" b="1" i="1" dirty="0" err="1">
                <a:latin typeface="Roboto"/>
                <a:ea typeface="Roboto"/>
              </a:rPr>
              <a:t>SIM_Roll_deg</a:t>
            </a:r>
            <a:r>
              <a:rPr lang="ru-RU" b="1" i="1" dirty="0"/>
              <a:t>, </a:t>
            </a:r>
            <a:r>
              <a:rPr lang="ru-RU" dirty="0">
                <a:latin typeface="Roboto"/>
                <a:ea typeface="Roboto"/>
              </a:rPr>
              <a:t>при финальной проверке на стенде необходимо использовать углы поступающие информационно измерительной системы стенда ПНМ –</a:t>
            </a:r>
            <a:r>
              <a:rPr lang="en-US" dirty="0">
                <a:latin typeface="Roboto"/>
                <a:ea typeface="Roboto"/>
              </a:rPr>
              <a:t> </a:t>
            </a:r>
            <a:r>
              <a:rPr lang="en-US" b="1" i="1" dirty="0" err="1">
                <a:latin typeface="Roboto"/>
                <a:ea typeface="Roboto"/>
              </a:rPr>
              <a:t>IMS_Pitch_deg</a:t>
            </a:r>
            <a:r>
              <a:rPr lang="en-US" dirty="0">
                <a:latin typeface="Roboto"/>
                <a:ea typeface="Roboto"/>
              </a:rPr>
              <a:t>, </a:t>
            </a:r>
            <a:r>
              <a:rPr lang="en-US" b="1" i="1" dirty="0" err="1">
                <a:latin typeface="Roboto"/>
                <a:ea typeface="Roboto"/>
              </a:rPr>
              <a:t>IMS_Roll_deg</a:t>
            </a:r>
            <a:r>
              <a:rPr lang="ru-RU" b="1" i="1" dirty="0">
                <a:latin typeface="Roboto"/>
                <a:ea typeface="Roboto"/>
              </a:rPr>
              <a:t> </a:t>
            </a:r>
            <a:endParaRPr lang="en-US" b="1" i="1" dirty="0">
              <a:latin typeface="Roboto"/>
              <a:ea typeface="Roboto"/>
            </a:endParaRPr>
          </a:p>
          <a:p>
            <a:pPr>
              <a:defRPr/>
            </a:pPr>
            <a:endParaRPr lang="en-US" b="1" i="1" dirty="0">
              <a:latin typeface="Roboto"/>
              <a:ea typeface="Roboto"/>
            </a:endParaRPr>
          </a:p>
          <a:p>
            <a:pPr>
              <a:spcBef>
                <a:spcPts val="0"/>
              </a:spcBef>
              <a:spcAft>
                <a:spcPts val="0"/>
              </a:spcAft>
              <a:defRPr/>
            </a:pPr>
            <a:endParaRPr lang="en-US" dirty="0">
              <a:latin typeface="Roboto"/>
              <a:ea typeface="Roboto"/>
            </a:endParaRPr>
          </a:p>
        </p:txBody>
      </p:sp>
      <p:pic>
        <p:nvPicPr>
          <p:cNvPr id="18" name="Рисунок 17">
            <a:extLst>
              <a:ext uri="{FF2B5EF4-FFF2-40B4-BE49-F238E27FC236}">
                <a16:creationId xmlns:a16="http://schemas.microsoft.com/office/drawing/2014/main" id="{38506B4B-0296-4757-894D-049FE0496DE5}"/>
              </a:ext>
            </a:extLst>
          </p:cNvPr>
          <p:cNvPicPr>
            <a:picLocks noChangeAspect="1"/>
          </p:cNvPicPr>
          <p:nvPr/>
        </p:nvPicPr>
        <p:blipFill>
          <a:blip r:embed="rId2"/>
          <a:stretch>
            <a:fillRect/>
          </a:stretch>
        </p:blipFill>
        <p:spPr>
          <a:xfrm>
            <a:off x="517996" y="3083880"/>
            <a:ext cx="7058923" cy="1250644"/>
          </a:xfrm>
          <a:prstGeom prst="rect">
            <a:avLst/>
          </a:prstGeom>
        </p:spPr>
      </p:pic>
      <p:pic>
        <p:nvPicPr>
          <p:cNvPr id="19" name="Рисунок 18">
            <a:extLst>
              <a:ext uri="{FF2B5EF4-FFF2-40B4-BE49-F238E27FC236}">
                <a16:creationId xmlns:a16="http://schemas.microsoft.com/office/drawing/2014/main" id="{D03E6885-A4B3-44CA-9C84-EA325BA2A814}"/>
              </a:ext>
            </a:extLst>
          </p:cNvPr>
          <p:cNvPicPr>
            <a:picLocks noChangeAspect="1"/>
          </p:cNvPicPr>
          <p:nvPr/>
        </p:nvPicPr>
        <p:blipFill>
          <a:blip r:embed="rId3"/>
          <a:stretch>
            <a:fillRect/>
          </a:stretch>
        </p:blipFill>
        <p:spPr>
          <a:xfrm>
            <a:off x="527597" y="4959514"/>
            <a:ext cx="5722020" cy="659922"/>
          </a:xfrm>
          <a:prstGeom prst="rect">
            <a:avLst/>
          </a:prstGeom>
        </p:spPr>
      </p:pic>
      <p:sp>
        <p:nvSpPr>
          <p:cNvPr id="20" name="Прямоугольник 19">
            <a:extLst>
              <a:ext uri="{FF2B5EF4-FFF2-40B4-BE49-F238E27FC236}">
                <a16:creationId xmlns:a16="http://schemas.microsoft.com/office/drawing/2014/main" id="{2873BAFA-7164-4860-ADDF-5A6085D0875A}"/>
              </a:ext>
            </a:extLst>
          </p:cNvPr>
          <p:cNvSpPr/>
          <p:nvPr/>
        </p:nvSpPr>
        <p:spPr>
          <a:xfrm>
            <a:off x="487944" y="4313183"/>
            <a:ext cx="11512712" cy="646331"/>
          </a:xfrm>
          <a:prstGeom prst="rect">
            <a:avLst/>
          </a:prstGeom>
        </p:spPr>
        <p:txBody>
          <a:bodyPr wrap="square">
            <a:spAutoFit/>
          </a:bodyPr>
          <a:lstStyle/>
          <a:p>
            <a:pPr>
              <a:defRPr/>
            </a:pPr>
            <a:r>
              <a:rPr lang="ru-RU" dirty="0">
                <a:latin typeface="Roboto"/>
                <a:ea typeface="Roboto"/>
              </a:rPr>
              <a:t>Архитектурно правильным в данном случае будет использовать функцию для быстрой перестановки источников углов</a:t>
            </a:r>
            <a:endParaRPr lang="ru-RU" b="1" i="1" dirty="0">
              <a:latin typeface="Roboto"/>
              <a:ea typeface="Roboto"/>
            </a:endParaRPr>
          </a:p>
        </p:txBody>
      </p:sp>
      <p:pic>
        <p:nvPicPr>
          <p:cNvPr id="21" name="Рисунок 20">
            <a:extLst>
              <a:ext uri="{FF2B5EF4-FFF2-40B4-BE49-F238E27FC236}">
                <a16:creationId xmlns:a16="http://schemas.microsoft.com/office/drawing/2014/main" id="{10CFEB58-C9DC-4195-B8E6-E43CF9EB860B}"/>
              </a:ext>
            </a:extLst>
          </p:cNvPr>
          <p:cNvPicPr>
            <a:picLocks noChangeAspect="1"/>
          </p:cNvPicPr>
          <p:nvPr/>
        </p:nvPicPr>
        <p:blipFill>
          <a:blip r:embed="rId4"/>
          <a:stretch>
            <a:fillRect/>
          </a:stretch>
        </p:blipFill>
        <p:spPr>
          <a:xfrm>
            <a:off x="6450072" y="4956909"/>
            <a:ext cx="5707775" cy="665133"/>
          </a:xfrm>
          <a:prstGeom prst="rect">
            <a:avLst/>
          </a:prstGeom>
        </p:spPr>
      </p:pic>
      <p:pic>
        <p:nvPicPr>
          <p:cNvPr id="12" name="Рисунок 11">
            <a:extLst>
              <a:ext uri="{FF2B5EF4-FFF2-40B4-BE49-F238E27FC236}">
                <a16:creationId xmlns:a16="http://schemas.microsoft.com/office/drawing/2014/main" id="{D698A6D2-09D1-46B0-87EA-0FF4841DCCB2}"/>
              </a:ext>
            </a:extLst>
          </p:cNvPr>
          <p:cNvPicPr>
            <a:picLocks noChangeAspect="1"/>
          </p:cNvPicPr>
          <p:nvPr/>
        </p:nvPicPr>
        <p:blipFill>
          <a:blip r:embed="rId5"/>
          <a:stretch>
            <a:fillRect/>
          </a:stretch>
        </p:blipFill>
        <p:spPr bwMode="auto">
          <a:xfrm>
            <a:off x="8760296" y="2665980"/>
            <a:ext cx="2693268" cy="1677650"/>
          </a:xfrm>
          <a:prstGeom prst="rect">
            <a:avLst/>
          </a:prstGeom>
        </p:spPr>
      </p:pic>
      <p:sp>
        <p:nvSpPr>
          <p:cNvPr id="13" name="Прямоугольник 12">
            <a:extLst>
              <a:ext uri="{FF2B5EF4-FFF2-40B4-BE49-F238E27FC236}">
                <a16:creationId xmlns:a16="http://schemas.microsoft.com/office/drawing/2014/main" id="{BCF9A95C-7886-4784-BDCB-5D7665C4A026}"/>
              </a:ext>
            </a:extLst>
          </p:cNvPr>
          <p:cNvSpPr/>
          <p:nvPr/>
        </p:nvSpPr>
        <p:spPr bwMode="auto">
          <a:xfrm>
            <a:off x="10128448" y="3933056"/>
            <a:ext cx="1325116" cy="387900"/>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ru-RU"/>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1266" name="Title 1"/>
          <p:cNvSpPr>
            <a:spLocks noGrp="1" noChangeArrowheads="1"/>
          </p:cNvSpPr>
          <p:nvPr>
            <p:ph type="title"/>
          </p:nvPr>
        </p:nvSpPr>
        <p:spPr bwMode="auto">
          <a:xfrm>
            <a:off x="0" y="365125"/>
            <a:ext cx="12192000" cy="777875"/>
          </a:xfrm>
        </p:spPr>
        <p:txBody>
          <a:bodyPr/>
          <a:lstStyle/>
          <a:p>
            <a:pPr algn="ctr">
              <a:defRPr/>
            </a:pPr>
            <a:r>
              <a:rPr lang="ru-RU" b="1">
                <a:latin typeface="Roboto"/>
                <a:ea typeface="Roboto"/>
              </a:rPr>
              <a:t>Алгоритм решения</a:t>
            </a:r>
            <a:endParaRPr lang="en-US" b="1">
              <a:latin typeface="Roboto"/>
              <a:ea typeface="Roboto"/>
            </a:endParaRPr>
          </a:p>
        </p:txBody>
      </p:sp>
      <p:sp>
        <p:nvSpPr>
          <p:cNvPr id="3" name="Rectangle 2"/>
          <p:cNvSpPr/>
          <p:nvPr/>
        </p:nvSpPr>
        <p:spPr bwMode="auto">
          <a:xfrm>
            <a:off x="0" y="0"/>
            <a:ext cx="12192000" cy="365125"/>
          </a:xfrm>
          <a:prstGeom prst="rect">
            <a:avLst/>
          </a:prstGeom>
          <a:solidFill>
            <a:schemeClr val="accent5">
              <a:lumMod val="50000"/>
            </a:schemeClr>
          </a:solidFill>
          <a:ln>
            <a:solidFill>
              <a:srgbClr val="4BE3C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ts val="0"/>
              </a:spcBef>
              <a:spcAft>
                <a:spcPts val="0"/>
              </a:spcAft>
              <a:defRPr/>
            </a:pPr>
            <a:r>
              <a:rPr lang="ru-RU" dirty="0">
                <a:latin typeface="Roboto"/>
                <a:ea typeface="Roboto"/>
              </a:rPr>
              <a:t>Задача №3 – Декомпозиция задачи</a:t>
            </a:r>
            <a:endParaRPr lang="en-US" dirty="0">
              <a:latin typeface="Roboto"/>
              <a:ea typeface="Roboto"/>
            </a:endParaRPr>
          </a:p>
        </p:txBody>
      </p:sp>
      <p:sp>
        <p:nvSpPr>
          <p:cNvPr id="9" name="Rectangle 3"/>
          <p:cNvSpPr/>
          <p:nvPr/>
        </p:nvSpPr>
        <p:spPr bwMode="auto">
          <a:xfrm>
            <a:off x="11076917" y="6496050"/>
            <a:ext cx="146050" cy="361950"/>
          </a:xfrm>
          <a:prstGeom prst="rect">
            <a:avLst/>
          </a:prstGeom>
          <a:solidFill>
            <a:srgbClr val="FF834C"/>
          </a:solidFill>
          <a:ln>
            <a:solidFill>
              <a:srgbClr val="FF834C"/>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spcBef>
                <a:spcPts val="0"/>
              </a:spcBef>
              <a:spcAft>
                <a:spcPts val="0"/>
              </a:spcAft>
              <a:defRPr/>
            </a:pPr>
            <a:endParaRPr lang="en-US"/>
          </a:p>
        </p:txBody>
      </p:sp>
      <p:sp>
        <p:nvSpPr>
          <p:cNvPr id="11" name="Rectangle 4"/>
          <p:cNvSpPr/>
          <p:nvPr/>
        </p:nvSpPr>
        <p:spPr bwMode="auto">
          <a:xfrm>
            <a:off x="11277600" y="6489700"/>
            <a:ext cx="914400" cy="365125"/>
          </a:xfrm>
          <a:prstGeom prst="rect">
            <a:avLst/>
          </a:prstGeom>
          <a:solidFill>
            <a:srgbClr val="4BE3C1"/>
          </a:solidFill>
          <a:ln>
            <a:solidFill>
              <a:srgbClr val="4BE3C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r>
              <a:rPr lang="ru-RU" dirty="0"/>
              <a:t>12/</a:t>
            </a:r>
            <a:r>
              <a:rPr lang="en-US" dirty="0"/>
              <a:t>1</a:t>
            </a:r>
            <a:r>
              <a:rPr lang="ru-RU" dirty="0"/>
              <a:t>2</a:t>
            </a:r>
            <a:endParaRPr lang="en-US" dirty="0"/>
          </a:p>
        </p:txBody>
      </p:sp>
      <p:sp>
        <p:nvSpPr>
          <p:cNvPr id="8" name="TextBox 7"/>
          <p:cNvSpPr txBox="1"/>
          <p:nvPr/>
        </p:nvSpPr>
        <p:spPr bwMode="auto">
          <a:xfrm>
            <a:off x="2617183" y="2246688"/>
            <a:ext cx="6958995" cy="2031325"/>
          </a:xfrm>
          <a:prstGeom prst="rect">
            <a:avLst/>
          </a:prstGeom>
          <a:noFill/>
        </p:spPr>
        <p:txBody>
          <a:bodyPr wrap="square">
            <a:spAutoFit/>
          </a:bodyPr>
          <a:lstStyle/>
          <a:p>
            <a:pPr marL="342900" indent="-342900">
              <a:spcBef>
                <a:spcPts val="0"/>
              </a:spcBef>
              <a:spcAft>
                <a:spcPts val="0"/>
              </a:spcAft>
              <a:buAutoNum type="arabicPeriod"/>
              <a:defRPr/>
            </a:pPr>
            <a:r>
              <a:rPr lang="ru-RU" dirty="0">
                <a:latin typeface="Roboto"/>
              </a:rPr>
              <a:t>Написать функцию прямого управления положением органов управления, отладить при помощи симулятора.</a:t>
            </a:r>
            <a:endParaRPr dirty="0"/>
          </a:p>
          <a:p>
            <a:pPr marL="342900" indent="-342900">
              <a:spcBef>
                <a:spcPts val="0"/>
              </a:spcBef>
              <a:spcAft>
                <a:spcPts val="0"/>
              </a:spcAft>
              <a:buAutoNum type="arabicPeriod"/>
              <a:defRPr/>
            </a:pPr>
            <a:r>
              <a:rPr lang="ru-RU" dirty="0">
                <a:latin typeface="Roboto"/>
                <a:ea typeface="Roboto"/>
              </a:rPr>
              <a:t>Показать организатору, применить на стенде ПНМ.</a:t>
            </a:r>
            <a:endParaRPr dirty="0"/>
          </a:p>
          <a:p>
            <a:pPr marL="342900" indent="-342900">
              <a:spcBef>
                <a:spcPts val="0"/>
              </a:spcBef>
              <a:spcAft>
                <a:spcPts val="0"/>
              </a:spcAft>
              <a:buAutoNum type="arabicPeriod"/>
              <a:defRPr/>
            </a:pPr>
            <a:r>
              <a:rPr lang="ru-RU" dirty="0">
                <a:latin typeface="Roboto"/>
                <a:ea typeface="Roboto"/>
              </a:rPr>
              <a:t>Написать функцию стабилизации полета по каналу тангажа и крена, отладить при помощи симулятора.</a:t>
            </a:r>
            <a:endParaRPr dirty="0"/>
          </a:p>
          <a:p>
            <a:pPr marL="342900" indent="-342900">
              <a:buFontTx/>
              <a:buAutoNum type="arabicPeriod"/>
              <a:defRPr/>
            </a:pPr>
            <a:r>
              <a:rPr lang="ru-RU" dirty="0">
                <a:latin typeface="Roboto"/>
                <a:ea typeface="Roboto"/>
              </a:rPr>
              <a:t>Показать организатору, применить на стенде ПНМ.</a:t>
            </a:r>
          </a:p>
          <a:p>
            <a:pPr marL="342900" indent="-342900">
              <a:spcBef>
                <a:spcPts val="0"/>
              </a:spcBef>
              <a:spcAft>
                <a:spcPts val="0"/>
              </a:spcAft>
              <a:buAutoNum type="arabicPeriod"/>
              <a:defRPr/>
            </a:pPr>
            <a:endParaRPr lang="en-US" dirty="0">
              <a:latin typeface="Roboto"/>
              <a:ea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1266" name="Title 1"/>
          <p:cNvSpPr>
            <a:spLocks noGrp="1" noChangeArrowheads="1"/>
          </p:cNvSpPr>
          <p:nvPr>
            <p:ph type="title"/>
          </p:nvPr>
        </p:nvSpPr>
        <p:spPr bwMode="auto">
          <a:xfrm>
            <a:off x="0" y="365125"/>
            <a:ext cx="12192000" cy="777875"/>
          </a:xfrm>
        </p:spPr>
        <p:txBody>
          <a:bodyPr/>
          <a:lstStyle/>
          <a:p>
            <a:pPr algn="ctr">
              <a:defRPr/>
            </a:pPr>
            <a:r>
              <a:rPr lang="ru-RU" b="1">
                <a:latin typeface="Roboto"/>
                <a:ea typeface="Roboto"/>
              </a:rPr>
              <a:t>Описание задачи</a:t>
            </a:r>
            <a:endParaRPr lang="en-US" b="1">
              <a:latin typeface="Roboto"/>
              <a:ea typeface="Roboto"/>
            </a:endParaRPr>
          </a:p>
        </p:txBody>
      </p:sp>
      <p:sp>
        <p:nvSpPr>
          <p:cNvPr id="3" name="Rectangle 2"/>
          <p:cNvSpPr/>
          <p:nvPr/>
        </p:nvSpPr>
        <p:spPr bwMode="auto">
          <a:xfrm>
            <a:off x="0" y="0"/>
            <a:ext cx="12192000" cy="365125"/>
          </a:xfrm>
          <a:prstGeom prst="rect">
            <a:avLst/>
          </a:prstGeom>
          <a:solidFill>
            <a:schemeClr val="accent5">
              <a:lumMod val="50000"/>
            </a:schemeClr>
          </a:solidFill>
          <a:ln>
            <a:solidFill>
              <a:srgbClr val="4BE3C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ts val="0"/>
              </a:spcBef>
              <a:spcAft>
                <a:spcPts val="0"/>
              </a:spcAft>
              <a:defRPr/>
            </a:pPr>
            <a:r>
              <a:rPr lang="ru-RU" dirty="0">
                <a:latin typeface="Roboto"/>
                <a:ea typeface="Roboto"/>
              </a:rPr>
              <a:t>Задача №3 – Описание задачи</a:t>
            </a:r>
            <a:endParaRPr lang="en-US" dirty="0">
              <a:latin typeface="Roboto"/>
              <a:ea typeface="Roboto"/>
            </a:endParaRPr>
          </a:p>
        </p:txBody>
      </p:sp>
      <p:sp>
        <p:nvSpPr>
          <p:cNvPr id="4" name="Rectangle 3"/>
          <p:cNvSpPr/>
          <p:nvPr/>
        </p:nvSpPr>
        <p:spPr bwMode="auto">
          <a:xfrm>
            <a:off x="11076917" y="6496050"/>
            <a:ext cx="146050" cy="361950"/>
          </a:xfrm>
          <a:prstGeom prst="rect">
            <a:avLst/>
          </a:prstGeom>
          <a:solidFill>
            <a:srgbClr val="FF834C"/>
          </a:solidFill>
          <a:ln>
            <a:solidFill>
              <a:srgbClr val="FF834C"/>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spcBef>
                <a:spcPts val="0"/>
              </a:spcBef>
              <a:spcAft>
                <a:spcPts val="0"/>
              </a:spcAft>
              <a:defRPr/>
            </a:pPr>
            <a:endParaRPr lang="en-US"/>
          </a:p>
        </p:txBody>
      </p:sp>
      <p:sp>
        <p:nvSpPr>
          <p:cNvPr id="5" name="Rectangle 4"/>
          <p:cNvSpPr/>
          <p:nvPr/>
        </p:nvSpPr>
        <p:spPr bwMode="auto">
          <a:xfrm>
            <a:off x="11277600" y="6489700"/>
            <a:ext cx="914400" cy="365125"/>
          </a:xfrm>
          <a:prstGeom prst="rect">
            <a:avLst/>
          </a:prstGeom>
          <a:solidFill>
            <a:srgbClr val="4BE3C1"/>
          </a:solidFill>
          <a:ln>
            <a:solidFill>
              <a:srgbClr val="4BE3C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r>
              <a:rPr lang="ru-RU" dirty="0"/>
              <a:t>2/12</a:t>
            </a:r>
            <a:endParaRPr lang="en-US" dirty="0"/>
          </a:p>
        </p:txBody>
      </p:sp>
      <p:sp>
        <p:nvSpPr>
          <p:cNvPr id="9" name="TextBox 8"/>
          <p:cNvSpPr txBox="1"/>
          <p:nvPr/>
        </p:nvSpPr>
        <p:spPr bwMode="auto">
          <a:xfrm>
            <a:off x="330784" y="1989666"/>
            <a:ext cx="5033433" cy="3693319"/>
          </a:xfrm>
          <a:prstGeom prst="rect">
            <a:avLst/>
          </a:prstGeom>
          <a:noFill/>
        </p:spPr>
        <p:txBody>
          <a:bodyPr wrap="square" rtlCol="0">
            <a:spAutoFit/>
          </a:bodyPr>
          <a:lstStyle/>
          <a:p>
            <a:pPr algn="just">
              <a:defRPr/>
            </a:pPr>
            <a:r>
              <a:rPr lang="ru-RU" dirty="0">
                <a:latin typeface="Roboto"/>
                <a:ea typeface="Roboto"/>
              </a:rPr>
              <a:t>Для обеспечения управляемого полёта БВС самолетного типа оснащён множеством систем (органов) управления:</a:t>
            </a:r>
            <a:endParaRPr dirty="0"/>
          </a:p>
          <a:p>
            <a:pPr marL="285750" indent="-285750" algn="just">
              <a:buFont typeface="Arial"/>
              <a:buChar char="•"/>
              <a:defRPr/>
            </a:pPr>
            <a:r>
              <a:rPr lang="ru-RU" dirty="0">
                <a:latin typeface="Roboto"/>
                <a:ea typeface="Roboto"/>
              </a:rPr>
              <a:t>руль высоты для разворота по тангажу;</a:t>
            </a:r>
            <a:endParaRPr dirty="0"/>
          </a:p>
          <a:p>
            <a:pPr marL="285750" indent="-285750" algn="just">
              <a:buFont typeface="Arial"/>
              <a:buChar char="•"/>
              <a:defRPr/>
            </a:pPr>
            <a:r>
              <a:rPr lang="ru-RU" dirty="0">
                <a:latin typeface="Roboto"/>
                <a:ea typeface="Roboto"/>
              </a:rPr>
              <a:t>руль поворота для осуществления разворота по курсу;</a:t>
            </a:r>
            <a:endParaRPr dirty="0"/>
          </a:p>
          <a:p>
            <a:pPr marL="285750" indent="-285750" algn="just">
              <a:buFont typeface="Arial"/>
              <a:buChar char="•"/>
              <a:defRPr/>
            </a:pPr>
            <a:r>
              <a:rPr lang="ru-RU" dirty="0">
                <a:latin typeface="Roboto"/>
                <a:ea typeface="Roboto"/>
              </a:rPr>
              <a:t>элероны для разворота по углу крена;</a:t>
            </a:r>
            <a:endParaRPr dirty="0"/>
          </a:p>
          <a:p>
            <a:pPr marL="285750" indent="-285750" algn="just">
              <a:buFont typeface="Arial"/>
              <a:buChar char="•"/>
              <a:defRPr/>
            </a:pPr>
            <a:r>
              <a:rPr lang="ru-RU" dirty="0">
                <a:latin typeface="Roboto"/>
                <a:ea typeface="Roboto"/>
              </a:rPr>
              <a:t>двигатель для изменения скорости полёта.</a:t>
            </a:r>
            <a:endParaRPr dirty="0"/>
          </a:p>
          <a:p>
            <a:pPr algn="just">
              <a:defRPr/>
            </a:pPr>
            <a:endParaRPr lang="ru-RU" dirty="0">
              <a:latin typeface="Roboto"/>
              <a:ea typeface="Roboto"/>
            </a:endParaRPr>
          </a:p>
          <a:p>
            <a:pPr algn="just">
              <a:defRPr/>
            </a:pPr>
            <a:r>
              <a:rPr lang="ru-RU" dirty="0">
                <a:latin typeface="Roboto"/>
                <a:ea typeface="Roboto"/>
              </a:rPr>
              <a:t>Для эффективного управления полётом требуется одновременное управление всеми этими системами.</a:t>
            </a:r>
          </a:p>
        </p:txBody>
      </p:sp>
      <p:pic>
        <p:nvPicPr>
          <p:cNvPr id="10" name="Рисунок 9"/>
          <p:cNvPicPr>
            <a:picLocks noChangeAspect="1"/>
          </p:cNvPicPr>
          <p:nvPr/>
        </p:nvPicPr>
        <p:blipFill>
          <a:blip r:embed="rId2"/>
          <a:stretch/>
        </p:blipFill>
        <p:spPr bwMode="auto">
          <a:xfrm>
            <a:off x="5782663" y="2259644"/>
            <a:ext cx="5853611" cy="296662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1266" name="Title 1"/>
          <p:cNvSpPr>
            <a:spLocks noGrp="1" noChangeArrowheads="1"/>
          </p:cNvSpPr>
          <p:nvPr>
            <p:ph type="title"/>
          </p:nvPr>
        </p:nvSpPr>
        <p:spPr bwMode="auto">
          <a:xfrm>
            <a:off x="0" y="365125"/>
            <a:ext cx="12192000" cy="777875"/>
          </a:xfrm>
        </p:spPr>
        <p:txBody>
          <a:bodyPr/>
          <a:lstStyle/>
          <a:p>
            <a:pPr algn="ctr">
              <a:defRPr/>
            </a:pPr>
            <a:r>
              <a:rPr lang="ru-RU" b="1">
                <a:latin typeface="Roboto"/>
                <a:ea typeface="Roboto"/>
              </a:rPr>
              <a:t>Постановка задачи и критерии оценки</a:t>
            </a:r>
            <a:endParaRPr lang="en-US" b="1">
              <a:latin typeface="Roboto"/>
              <a:ea typeface="Roboto"/>
            </a:endParaRPr>
          </a:p>
        </p:txBody>
      </p:sp>
      <p:sp>
        <p:nvSpPr>
          <p:cNvPr id="3" name="Rectangle 2"/>
          <p:cNvSpPr/>
          <p:nvPr/>
        </p:nvSpPr>
        <p:spPr bwMode="auto">
          <a:xfrm>
            <a:off x="0" y="0"/>
            <a:ext cx="12192000" cy="365125"/>
          </a:xfrm>
          <a:prstGeom prst="rect">
            <a:avLst/>
          </a:prstGeom>
          <a:solidFill>
            <a:schemeClr val="accent5">
              <a:lumMod val="50000"/>
            </a:schemeClr>
          </a:solidFill>
          <a:ln>
            <a:solidFill>
              <a:srgbClr val="4BE3C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ts val="0"/>
              </a:spcBef>
              <a:spcAft>
                <a:spcPts val="0"/>
              </a:spcAft>
              <a:defRPr/>
            </a:pPr>
            <a:r>
              <a:rPr lang="ru-RU" dirty="0">
                <a:latin typeface="Roboto"/>
                <a:ea typeface="Roboto"/>
              </a:rPr>
              <a:t>Задача №3 – Постановка задачи</a:t>
            </a:r>
            <a:endParaRPr lang="en-US" dirty="0">
              <a:latin typeface="Roboto"/>
              <a:ea typeface="Roboto"/>
            </a:endParaRPr>
          </a:p>
        </p:txBody>
      </p:sp>
      <p:sp>
        <p:nvSpPr>
          <p:cNvPr id="8" name="TextBox 7"/>
          <p:cNvSpPr txBox="1"/>
          <p:nvPr/>
        </p:nvSpPr>
        <p:spPr bwMode="auto">
          <a:xfrm>
            <a:off x="6805667" y="1143000"/>
            <a:ext cx="5335360" cy="5355312"/>
          </a:xfrm>
          <a:prstGeom prst="rect">
            <a:avLst/>
          </a:prstGeom>
          <a:noFill/>
        </p:spPr>
        <p:txBody>
          <a:bodyPr wrap="square">
            <a:spAutoFit/>
          </a:bodyPr>
          <a:lstStyle/>
          <a:p>
            <a:pPr>
              <a:spcBef>
                <a:spcPts val="0"/>
              </a:spcBef>
              <a:spcAft>
                <a:spcPts val="0"/>
              </a:spcAft>
              <a:defRPr/>
            </a:pPr>
            <a:r>
              <a:rPr lang="ru-RU" u="sng" dirty="0">
                <a:latin typeface="Roboto"/>
                <a:ea typeface="Roboto"/>
              </a:rPr>
              <a:t>Критерий оценивания:</a:t>
            </a:r>
            <a:endParaRPr dirty="0"/>
          </a:p>
          <a:p>
            <a:pPr>
              <a:spcBef>
                <a:spcPts val="0"/>
              </a:spcBef>
              <a:spcAft>
                <a:spcPts val="0"/>
              </a:spcAft>
              <a:defRPr/>
            </a:pPr>
            <a:endParaRPr dirty="0"/>
          </a:p>
          <a:p>
            <a:pPr>
              <a:defRPr/>
            </a:pPr>
            <a:r>
              <a:rPr lang="ru-RU" dirty="0">
                <a:latin typeface="Roboto"/>
                <a:ea typeface="Roboto"/>
              </a:rPr>
              <a:t>Факт достижения БВС заданного режима полёта, а также реализацию функции прямого контроля органами управления оценивается организаторами на симуляторе и на полунатурном стенде.</a:t>
            </a:r>
          </a:p>
          <a:p>
            <a:pPr>
              <a:spcBef>
                <a:spcPts val="0"/>
              </a:spcBef>
              <a:spcAft>
                <a:spcPts val="0"/>
              </a:spcAft>
              <a:defRPr/>
            </a:pPr>
            <a:endParaRPr lang="ru-RU" dirty="0">
              <a:latin typeface="Roboto"/>
              <a:ea typeface="Roboto"/>
            </a:endParaRPr>
          </a:p>
          <a:p>
            <a:pPr marL="285750" indent="-285750">
              <a:spcBef>
                <a:spcPts val="0"/>
              </a:spcBef>
              <a:spcAft>
                <a:spcPts val="0"/>
              </a:spcAft>
              <a:buFont typeface="Arial"/>
              <a:buChar char="•"/>
              <a:defRPr/>
            </a:pPr>
            <a:r>
              <a:rPr lang="ru-RU" dirty="0">
                <a:latin typeface="Roboto"/>
                <a:ea typeface="Roboto"/>
              </a:rPr>
              <a:t>За успешную реализацию режима для каждого канала начисляется 4 балла.</a:t>
            </a:r>
          </a:p>
          <a:p>
            <a:pPr marL="285750" indent="-285750">
              <a:buFont typeface="Arial"/>
              <a:buChar char="•"/>
              <a:defRPr/>
            </a:pPr>
            <a:r>
              <a:rPr lang="ru-RU" dirty="0">
                <a:latin typeface="Roboto"/>
                <a:ea typeface="Roboto"/>
              </a:rPr>
              <a:t>За успешную реализацию прямого управления органами управления БВС (руль высоты, руль направления, элероны) начисляется 2 балла.</a:t>
            </a:r>
            <a:endParaRPr lang="en-US" dirty="0">
              <a:latin typeface="Roboto"/>
              <a:ea typeface="Roboto"/>
            </a:endParaRPr>
          </a:p>
          <a:p>
            <a:pPr>
              <a:spcBef>
                <a:spcPts val="0"/>
              </a:spcBef>
              <a:spcAft>
                <a:spcPts val="0"/>
              </a:spcAft>
              <a:defRPr/>
            </a:pPr>
            <a:endParaRPr lang="ru-RU" dirty="0">
              <a:latin typeface="Roboto"/>
              <a:ea typeface="Roboto"/>
            </a:endParaRPr>
          </a:p>
          <a:p>
            <a:pPr marL="285750" indent="-285750">
              <a:spcBef>
                <a:spcPts val="0"/>
              </a:spcBef>
              <a:spcAft>
                <a:spcPts val="0"/>
              </a:spcAft>
              <a:buFont typeface="Arial"/>
              <a:buChar char="•"/>
              <a:defRPr/>
            </a:pPr>
            <a:r>
              <a:rPr lang="ru-RU" dirty="0">
                <a:latin typeface="Roboto"/>
                <a:ea typeface="Roboto"/>
              </a:rPr>
              <a:t>Правильный ответ на вопрос по теории прибавляет 1 балл (всего 2 вопроса).</a:t>
            </a:r>
            <a:endParaRPr dirty="0"/>
          </a:p>
          <a:p>
            <a:pPr marL="285750" indent="-285750">
              <a:spcBef>
                <a:spcPts val="0"/>
              </a:spcBef>
              <a:spcAft>
                <a:spcPts val="0"/>
              </a:spcAft>
              <a:buFont typeface="Arial"/>
              <a:buChar char="•"/>
              <a:defRPr/>
            </a:pPr>
            <a:r>
              <a:rPr lang="ru-RU" dirty="0">
                <a:latin typeface="Roboto"/>
                <a:ea typeface="Roboto"/>
              </a:rPr>
              <a:t>Время на выполнение без учёта тестовых вопросов = 90 мин</a:t>
            </a:r>
            <a:endParaRPr lang="en-US" dirty="0">
              <a:latin typeface="Roboto"/>
              <a:ea typeface="Roboto"/>
            </a:endParaRPr>
          </a:p>
        </p:txBody>
      </p:sp>
      <p:sp>
        <p:nvSpPr>
          <p:cNvPr id="10" name="TextBox 9"/>
          <p:cNvSpPr txBox="1"/>
          <p:nvPr/>
        </p:nvSpPr>
        <p:spPr bwMode="auto">
          <a:xfrm>
            <a:off x="356655" y="1143000"/>
            <a:ext cx="5755717" cy="5632311"/>
          </a:xfrm>
          <a:prstGeom prst="rect">
            <a:avLst/>
          </a:prstGeom>
          <a:noFill/>
        </p:spPr>
        <p:txBody>
          <a:bodyPr wrap="square" rtlCol="0">
            <a:spAutoFit/>
          </a:bodyPr>
          <a:lstStyle/>
          <a:p>
            <a:pPr algn="just">
              <a:defRPr/>
            </a:pPr>
            <a:r>
              <a:rPr lang="ru-RU" u="sng" dirty="0">
                <a:latin typeface="Roboto"/>
                <a:ea typeface="Roboto"/>
              </a:rPr>
              <a:t>Формулировка задачи:</a:t>
            </a:r>
            <a:endParaRPr lang="ru-RU" dirty="0">
              <a:latin typeface="Roboto"/>
              <a:ea typeface="Roboto"/>
            </a:endParaRPr>
          </a:p>
          <a:p>
            <a:pPr algn="just">
              <a:defRPr/>
            </a:pPr>
            <a:r>
              <a:rPr lang="ru-RU" dirty="0">
                <a:latin typeface="Roboto"/>
                <a:ea typeface="Roboto"/>
              </a:rPr>
              <a:t>Ознакомьтесь с органами управления летательного аппарата: двигателем, элеронами, рулём высоты и рулём направления. Напишите программу на </a:t>
            </a:r>
            <a:r>
              <a:rPr lang="en-US" dirty="0">
                <a:latin typeface="Roboto"/>
                <a:ea typeface="Roboto"/>
              </a:rPr>
              <a:t>esp32</a:t>
            </a:r>
            <a:r>
              <a:rPr lang="ru-RU" dirty="0">
                <a:latin typeface="Roboto"/>
                <a:ea typeface="Roboto"/>
              </a:rPr>
              <a:t> (фреймворк </a:t>
            </a:r>
            <a:r>
              <a:rPr lang="en-US" dirty="0">
                <a:latin typeface="Roboto"/>
                <a:ea typeface="Roboto"/>
              </a:rPr>
              <a:t>Arduino)</a:t>
            </a:r>
            <a:r>
              <a:rPr lang="ru-RU" dirty="0">
                <a:latin typeface="Roboto"/>
                <a:ea typeface="Roboto"/>
              </a:rPr>
              <a:t>, реализующую режим стабилизации по двум каналам (тангаж, крен).</a:t>
            </a:r>
            <a:endParaRPr dirty="0"/>
          </a:p>
          <a:p>
            <a:pPr algn="just">
              <a:defRPr/>
            </a:pPr>
            <a:r>
              <a:rPr lang="ru-RU" dirty="0">
                <a:latin typeface="Roboto"/>
                <a:ea typeface="Roboto"/>
              </a:rPr>
              <a:t>Требуется реализовать:</a:t>
            </a:r>
            <a:endParaRPr dirty="0"/>
          </a:p>
          <a:p>
            <a:pPr marL="285750" indent="-285750" algn="just">
              <a:buFont typeface="Arial"/>
              <a:buChar char="•"/>
              <a:defRPr/>
            </a:pPr>
            <a:r>
              <a:rPr lang="ru-RU" dirty="0">
                <a:latin typeface="Roboto"/>
                <a:ea typeface="Roboto"/>
              </a:rPr>
              <a:t>Автоматическое отклонение органов управления для компенсации угла тангажа БВС;</a:t>
            </a:r>
            <a:endParaRPr dirty="0"/>
          </a:p>
          <a:p>
            <a:pPr marL="285750" indent="-285750" algn="just">
              <a:buFont typeface="Arial"/>
              <a:buChar char="•"/>
              <a:defRPr/>
            </a:pPr>
            <a:r>
              <a:rPr lang="ru-RU" dirty="0">
                <a:latin typeface="Roboto"/>
                <a:ea typeface="Roboto"/>
              </a:rPr>
              <a:t>Автоматическое отклонение органов управления для компенсации угла крена БВС;</a:t>
            </a:r>
          </a:p>
          <a:p>
            <a:pPr marL="285750" indent="-285750" algn="just">
              <a:buFont typeface="Arial"/>
              <a:buChar char="•"/>
              <a:defRPr/>
            </a:pPr>
            <a:r>
              <a:rPr lang="ru-RU" dirty="0">
                <a:latin typeface="Roboto"/>
                <a:ea typeface="Roboto"/>
              </a:rPr>
              <a:t>Управление заданными положениями органов управления.</a:t>
            </a:r>
          </a:p>
          <a:p>
            <a:pPr marL="285750" indent="-285750" algn="just">
              <a:buFont typeface="Arial"/>
              <a:buChar char="•"/>
              <a:defRPr/>
            </a:pPr>
            <a:endParaRPr lang="ru-RU" dirty="0"/>
          </a:p>
          <a:p>
            <a:pPr algn="just">
              <a:defRPr/>
            </a:pPr>
            <a:r>
              <a:rPr lang="ru-RU" dirty="0">
                <a:latin typeface="Roboto"/>
                <a:ea typeface="Roboto"/>
              </a:rPr>
              <a:t> </a:t>
            </a:r>
            <a:endParaRPr dirty="0"/>
          </a:p>
          <a:p>
            <a:pPr algn="just">
              <a:defRPr/>
            </a:pPr>
            <a:r>
              <a:rPr lang="ru-RU" u="sng" dirty="0">
                <a:latin typeface="Roboto"/>
                <a:ea typeface="Roboto"/>
              </a:rPr>
              <a:t>Выходные данные:</a:t>
            </a:r>
            <a:r>
              <a:rPr lang="ru-RU" dirty="0">
                <a:latin typeface="Roboto"/>
                <a:ea typeface="Roboto"/>
              </a:rPr>
              <a:t> программа на </a:t>
            </a:r>
            <a:r>
              <a:rPr lang="en-US" dirty="0">
                <a:latin typeface="Roboto"/>
                <a:ea typeface="Roboto"/>
              </a:rPr>
              <a:t>esp32</a:t>
            </a:r>
            <a:r>
              <a:rPr lang="ru-RU" dirty="0">
                <a:latin typeface="Roboto"/>
                <a:ea typeface="Roboto"/>
              </a:rPr>
              <a:t> (фреймворк </a:t>
            </a:r>
            <a:r>
              <a:rPr lang="en-US" dirty="0">
                <a:latin typeface="Roboto"/>
                <a:ea typeface="Roboto"/>
              </a:rPr>
              <a:t>Arduino)</a:t>
            </a:r>
            <a:r>
              <a:rPr lang="ru-RU" dirty="0">
                <a:latin typeface="Roboto"/>
                <a:ea typeface="Roboto"/>
              </a:rPr>
              <a:t>, реализующая режим стабилизации БВС в горизонтальном полете по каналам крена и тангажа, с возможностью </a:t>
            </a:r>
            <a:r>
              <a:rPr lang="ru-RU">
                <a:latin typeface="Roboto"/>
                <a:ea typeface="Roboto"/>
              </a:rPr>
              <a:t>прямого управления.</a:t>
            </a:r>
            <a:endParaRPr lang="ru-RU" dirty="0">
              <a:latin typeface="Roboto"/>
              <a:ea typeface="Roboto"/>
            </a:endParaRPr>
          </a:p>
        </p:txBody>
      </p:sp>
      <p:sp>
        <p:nvSpPr>
          <p:cNvPr id="9" name="Rectangle 3"/>
          <p:cNvSpPr/>
          <p:nvPr/>
        </p:nvSpPr>
        <p:spPr bwMode="auto">
          <a:xfrm>
            <a:off x="11076917" y="6496050"/>
            <a:ext cx="146050" cy="361950"/>
          </a:xfrm>
          <a:prstGeom prst="rect">
            <a:avLst/>
          </a:prstGeom>
          <a:solidFill>
            <a:srgbClr val="FF834C"/>
          </a:solidFill>
          <a:ln>
            <a:solidFill>
              <a:srgbClr val="FF834C"/>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spcBef>
                <a:spcPts val="0"/>
              </a:spcBef>
              <a:spcAft>
                <a:spcPts val="0"/>
              </a:spcAft>
              <a:defRPr/>
            </a:pPr>
            <a:endParaRPr lang="en-US"/>
          </a:p>
        </p:txBody>
      </p:sp>
      <p:sp>
        <p:nvSpPr>
          <p:cNvPr id="11" name="Rectangle 4"/>
          <p:cNvSpPr/>
          <p:nvPr/>
        </p:nvSpPr>
        <p:spPr bwMode="auto">
          <a:xfrm>
            <a:off x="11277600" y="6489700"/>
            <a:ext cx="914400" cy="365125"/>
          </a:xfrm>
          <a:prstGeom prst="rect">
            <a:avLst/>
          </a:prstGeom>
          <a:solidFill>
            <a:srgbClr val="4BE3C1"/>
          </a:solidFill>
          <a:ln>
            <a:solidFill>
              <a:srgbClr val="4BE3C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r>
              <a:rPr lang="ru-RU" dirty="0"/>
              <a:t>3/12</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1266" name="Title 1"/>
          <p:cNvSpPr>
            <a:spLocks noGrp="1" noChangeArrowheads="1"/>
          </p:cNvSpPr>
          <p:nvPr>
            <p:ph type="title"/>
          </p:nvPr>
        </p:nvSpPr>
        <p:spPr bwMode="auto">
          <a:xfrm>
            <a:off x="0" y="365125"/>
            <a:ext cx="12192000" cy="777875"/>
          </a:xfrm>
        </p:spPr>
        <p:txBody>
          <a:bodyPr/>
          <a:lstStyle/>
          <a:p>
            <a:pPr algn="ctr">
              <a:defRPr/>
            </a:pPr>
            <a:r>
              <a:rPr lang="ru-RU" b="1" dirty="0">
                <a:latin typeface="Roboto"/>
                <a:ea typeface="Roboto"/>
              </a:rPr>
              <a:t>Углы ориентации БВС</a:t>
            </a:r>
            <a:endParaRPr lang="en-US" b="1" dirty="0">
              <a:latin typeface="Roboto"/>
              <a:ea typeface="Roboto"/>
            </a:endParaRPr>
          </a:p>
        </p:txBody>
      </p:sp>
      <p:sp>
        <p:nvSpPr>
          <p:cNvPr id="3" name="Rectangle 2"/>
          <p:cNvSpPr/>
          <p:nvPr/>
        </p:nvSpPr>
        <p:spPr bwMode="auto">
          <a:xfrm>
            <a:off x="0" y="0"/>
            <a:ext cx="12192000" cy="365125"/>
          </a:xfrm>
          <a:prstGeom prst="rect">
            <a:avLst/>
          </a:prstGeom>
          <a:solidFill>
            <a:schemeClr val="accent5">
              <a:lumMod val="50000"/>
            </a:schemeClr>
          </a:solidFill>
          <a:ln>
            <a:solidFill>
              <a:srgbClr val="4BE3C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ts val="0"/>
              </a:spcBef>
              <a:spcAft>
                <a:spcPts val="0"/>
              </a:spcAft>
              <a:defRPr/>
            </a:pPr>
            <a:r>
              <a:rPr lang="ru-RU" dirty="0">
                <a:latin typeface="Roboto"/>
                <a:ea typeface="Roboto"/>
              </a:rPr>
              <a:t>Задача №3 – Теоретическая справка</a:t>
            </a:r>
            <a:endParaRPr lang="en-US" dirty="0">
              <a:latin typeface="Roboto"/>
              <a:ea typeface="Roboto"/>
            </a:endParaRPr>
          </a:p>
        </p:txBody>
      </p:sp>
      <p:sp>
        <p:nvSpPr>
          <p:cNvPr id="9" name="Rectangle 3"/>
          <p:cNvSpPr/>
          <p:nvPr/>
        </p:nvSpPr>
        <p:spPr bwMode="auto">
          <a:xfrm>
            <a:off x="11076917" y="6496050"/>
            <a:ext cx="146050" cy="361950"/>
          </a:xfrm>
          <a:prstGeom prst="rect">
            <a:avLst/>
          </a:prstGeom>
          <a:solidFill>
            <a:srgbClr val="FF834C"/>
          </a:solidFill>
          <a:ln>
            <a:solidFill>
              <a:srgbClr val="FF834C"/>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spcBef>
                <a:spcPts val="0"/>
              </a:spcBef>
              <a:spcAft>
                <a:spcPts val="0"/>
              </a:spcAft>
              <a:defRPr/>
            </a:pPr>
            <a:endParaRPr lang="en-US"/>
          </a:p>
        </p:txBody>
      </p:sp>
      <p:sp>
        <p:nvSpPr>
          <p:cNvPr id="11" name="Rectangle 4"/>
          <p:cNvSpPr/>
          <p:nvPr/>
        </p:nvSpPr>
        <p:spPr bwMode="auto">
          <a:xfrm>
            <a:off x="11277600" y="6489700"/>
            <a:ext cx="914400" cy="365125"/>
          </a:xfrm>
          <a:prstGeom prst="rect">
            <a:avLst/>
          </a:prstGeom>
          <a:solidFill>
            <a:srgbClr val="4BE3C1"/>
          </a:solidFill>
          <a:ln>
            <a:solidFill>
              <a:srgbClr val="4BE3C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r>
              <a:rPr lang="ru-RU" dirty="0"/>
              <a:t>4/12</a:t>
            </a:r>
            <a:endParaRPr lang="en-US" dirty="0"/>
          </a:p>
        </p:txBody>
      </p:sp>
      <p:sp>
        <p:nvSpPr>
          <p:cNvPr id="13" name="TextBox 12"/>
          <p:cNvSpPr txBox="1"/>
          <p:nvPr/>
        </p:nvSpPr>
        <p:spPr bwMode="auto">
          <a:xfrm>
            <a:off x="1681656" y="4300280"/>
            <a:ext cx="8828688" cy="1723549"/>
          </a:xfrm>
          <a:prstGeom prst="rect">
            <a:avLst/>
          </a:prstGeom>
          <a:noFill/>
        </p:spPr>
        <p:txBody>
          <a:bodyPr wrap="square" rtlCol="0">
            <a:spAutoFit/>
          </a:bodyPr>
          <a:lstStyle/>
          <a:p>
            <a:pPr algn="just">
              <a:defRPr/>
            </a:pPr>
            <a:r>
              <a:rPr lang="ru-RU" b="1" dirty="0">
                <a:latin typeface="Roboto"/>
                <a:ea typeface="Roboto"/>
              </a:rPr>
              <a:t>Угол тангажа</a:t>
            </a:r>
            <a:r>
              <a:rPr lang="ru-RU" dirty="0">
                <a:latin typeface="Roboto"/>
                <a:ea typeface="Roboto"/>
              </a:rPr>
              <a:t> – угол между продольной осью БВС и плоскостью горизонта. При положительном угле тангажа </a:t>
            </a:r>
            <a:r>
              <a:rPr lang="ru-RU" u="sng" dirty="0">
                <a:latin typeface="Roboto"/>
                <a:ea typeface="Roboto"/>
              </a:rPr>
              <a:t>«нос» БВС поднимается</a:t>
            </a:r>
            <a:r>
              <a:rPr lang="ru-RU" dirty="0">
                <a:latin typeface="Roboto"/>
                <a:ea typeface="Roboto"/>
              </a:rPr>
              <a:t> вверх.</a:t>
            </a:r>
            <a:endParaRPr dirty="0"/>
          </a:p>
          <a:p>
            <a:pPr algn="just">
              <a:defRPr/>
            </a:pPr>
            <a:endParaRPr lang="ru-RU" dirty="0">
              <a:latin typeface="Roboto"/>
              <a:ea typeface="Roboto"/>
            </a:endParaRPr>
          </a:p>
          <a:p>
            <a:pPr algn="just">
              <a:defRPr/>
            </a:pPr>
            <a:r>
              <a:rPr lang="ru-RU" b="1" dirty="0">
                <a:latin typeface="Roboto"/>
                <a:ea typeface="Roboto"/>
              </a:rPr>
              <a:t>Угол крена</a:t>
            </a:r>
            <a:r>
              <a:rPr lang="ru-RU" dirty="0">
                <a:latin typeface="Roboto"/>
                <a:ea typeface="Roboto"/>
              </a:rPr>
              <a:t> – угол отклонения плоскости симметрии БВС от вертикального положения. При положительном крене </a:t>
            </a:r>
            <a:r>
              <a:rPr lang="ru-RU" u="sng" dirty="0">
                <a:latin typeface="Roboto"/>
                <a:ea typeface="Roboto"/>
              </a:rPr>
              <a:t>поднимается левое крыло</a:t>
            </a:r>
            <a:r>
              <a:rPr lang="ru-RU" dirty="0">
                <a:latin typeface="Roboto"/>
                <a:ea typeface="Roboto"/>
              </a:rPr>
              <a:t>.</a:t>
            </a:r>
            <a:endParaRPr dirty="0"/>
          </a:p>
          <a:p>
            <a:pPr>
              <a:defRPr/>
            </a:pPr>
            <a:endParaRPr lang="ru-RU" sz="1600" dirty="0">
              <a:latin typeface="Roboto"/>
              <a:ea typeface="Roboto"/>
            </a:endParaRPr>
          </a:p>
        </p:txBody>
      </p:sp>
      <p:pic>
        <p:nvPicPr>
          <p:cNvPr id="2" name="Рисунок 1">
            <a:extLst>
              <a:ext uri="{FF2B5EF4-FFF2-40B4-BE49-F238E27FC236}">
                <a16:creationId xmlns:a16="http://schemas.microsoft.com/office/drawing/2014/main" id="{0113E019-52FC-4A3C-8D51-B0EC5921112C}"/>
              </a:ext>
            </a:extLst>
          </p:cNvPr>
          <p:cNvPicPr>
            <a:picLocks noChangeAspect="1"/>
          </p:cNvPicPr>
          <p:nvPr/>
        </p:nvPicPr>
        <p:blipFill>
          <a:blip r:embed="rId2"/>
          <a:stretch>
            <a:fillRect/>
          </a:stretch>
        </p:blipFill>
        <p:spPr>
          <a:xfrm>
            <a:off x="2639616" y="1268760"/>
            <a:ext cx="6754168" cy="274358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1266" name="Title 1"/>
          <p:cNvSpPr>
            <a:spLocks noGrp="1" noChangeArrowheads="1"/>
          </p:cNvSpPr>
          <p:nvPr>
            <p:ph type="title"/>
          </p:nvPr>
        </p:nvSpPr>
        <p:spPr bwMode="auto">
          <a:xfrm>
            <a:off x="0" y="365125"/>
            <a:ext cx="12192000" cy="777875"/>
          </a:xfrm>
        </p:spPr>
        <p:txBody>
          <a:bodyPr/>
          <a:lstStyle/>
          <a:p>
            <a:pPr algn="ctr">
              <a:defRPr/>
            </a:pPr>
            <a:r>
              <a:rPr lang="ru-RU" b="1">
                <a:latin typeface="Roboto"/>
                <a:ea typeface="Roboto"/>
              </a:rPr>
              <a:t>Элероны</a:t>
            </a:r>
            <a:endParaRPr lang="en-US" b="1">
              <a:latin typeface="Roboto"/>
              <a:ea typeface="Roboto"/>
            </a:endParaRPr>
          </a:p>
        </p:txBody>
      </p:sp>
      <p:sp>
        <p:nvSpPr>
          <p:cNvPr id="3" name="Rectangle 2"/>
          <p:cNvSpPr/>
          <p:nvPr/>
        </p:nvSpPr>
        <p:spPr bwMode="auto">
          <a:xfrm>
            <a:off x="0" y="0"/>
            <a:ext cx="12192000" cy="365125"/>
          </a:xfrm>
          <a:prstGeom prst="rect">
            <a:avLst/>
          </a:prstGeom>
          <a:solidFill>
            <a:schemeClr val="accent5">
              <a:lumMod val="50000"/>
            </a:schemeClr>
          </a:solidFill>
          <a:ln>
            <a:solidFill>
              <a:srgbClr val="4BE3C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ts val="0"/>
              </a:spcBef>
              <a:spcAft>
                <a:spcPts val="0"/>
              </a:spcAft>
              <a:defRPr/>
            </a:pPr>
            <a:r>
              <a:rPr lang="ru-RU" dirty="0">
                <a:latin typeface="Roboto"/>
                <a:ea typeface="Roboto"/>
              </a:rPr>
              <a:t>Задача №3 – Теоретическая справка</a:t>
            </a:r>
            <a:endParaRPr lang="en-US" dirty="0">
              <a:latin typeface="Roboto"/>
              <a:ea typeface="Roboto"/>
            </a:endParaRPr>
          </a:p>
        </p:txBody>
      </p:sp>
      <p:sp>
        <p:nvSpPr>
          <p:cNvPr id="9" name="Rectangle 3"/>
          <p:cNvSpPr/>
          <p:nvPr/>
        </p:nvSpPr>
        <p:spPr bwMode="auto">
          <a:xfrm>
            <a:off x="11076917" y="6496050"/>
            <a:ext cx="146050" cy="361950"/>
          </a:xfrm>
          <a:prstGeom prst="rect">
            <a:avLst/>
          </a:prstGeom>
          <a:solidFill>
            <a:srgbClr val="FF834C"/>
          </a:solidFill>
          <a:ln>
            <a:solidFill>
              <a:srgbClr val="FF834C"/>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spcBef>
                <a:spcPts val="0"/>
              </a:spcBef>
              <a:spcAft>
                <a:spcPts val="0"/>
              </a:spcAft>
              <a:defRPr/>
            </a:pPr>
            <a:endParaRPr lang="en-US"/>
          </a:p>
        </p:txBody>
      </p:sp>
      <p:sp>
        <p:nvSpPr>
          <p:cNvPr id="11" name="Rectangle 4"/>
          <p:cNvSpPr/>
          <p:nvPr/>
        </p:nvSpPr>
        <p:spPr bwMode="auto">
          <a:xfrm>
            <a:off x="11277600" y="6489700"/>
            <a:ext cx="914400" cy="365125"/>
          </a:xfrm>
          <a:prstGeom prst="rect">
            <a:avLst/>
          </a:prstGeom>
          <a:solidFill>
            <a:srgbClr val="4BE3C1"/>
          </a:solidFill>
          <a:ln>
            <a:solidFill>
              <a:srgbClr val="4BE3C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r>
              <a:rPr lang="ru-RU" dirty="0"/>
              <a:t>5/12</a:t>
            </a:r>
            <a:endParaRPr lang="en-US" dirty="0"/>
          </a:p>
        </p:txBody>
      </p:sp>
      <p:sp>
        <p:nvSpPr>
          <p:cNvPr id="8" name="TextBox 7"/>
          <p:cNvSpPr txBox="1"/>
          <p:nvPr/>
        </p:nvSpPr>
        <p:spPr bwMode="auto">
          <a:xfrm>
            <a:off x="422058" y="1503225"/>
            <a:ext cx="6957629" cy="3970318"/>
          </a:xfrm>
          <a:prstGeom prst="rect">
            <a:avLst/>
          </a:prstGeom>
          <a:noFill/>
        </p:spPr>
        <p:txBody>
          <a:bodyPr wrap="square">
            <a:spAutoFit/>
          </a:bodyPr>
          <a:lstStyle/>
          <a:p>
            <a:pPr>
              <a:spcBef>
                <a:spcPts val="0"/>
              </a:spcBef>
              <a:spcAft>
                <a:spcPts val="0"/>
              </a:spcAft>
              <a:defRPr/>
            </a:pPr>
            <a:r>
              <a:rPr lang="ru-RU" dirty="0">
                <a:latin typeface="Roboto"/>
                <a:ea typeface="Roboto"/>
              </a:rPr>
              <a:t>Элероны – симметрично расположенные подвижные части крыльев БВС, служащие для поворотов его вокруг продольной оси.</a:t>
            </a:r>
            <a:endParaRPr dirty="0"/>
          </a:p>
          <a:p>
            <a:pPr>
              <a:spcBef>
                <a:spcPts val="0"/>
              </a:spcBef>
              <a:spcAft>
                <a:spcPts val="0"/>
              </a:spcAft>
              <a:defRPr/>
            </a:pPr>
            <a:endParaRPr lang="ru-RU" dirty="0">
              <a:latin typeface="Roboto"/>
              <a:ea typeface="Roboto"/>
            </a:endParaRPr>
          </a:p>
          <a:p>
            <a:pPr>
              <a:spcBef>
                <a:spcPts val="0"/>
              </a:spcBef>
              <a:spcAft>
                <a:spcPts val="0"/>
              </a:spcAft>
              <a:defRPr/>
            </a:pPr>
            <a:r>
              <a:rPr lang="ru-RU" dirty="0">
                <a:latin typeface="Roboto"/>
                <a:ea typeface="Roboto"/>
              </a:rPr>
              <a:t>Для разворота по крену элероны на крыльях отклоняются дифференциально, то есть в противоположные стороны. При этом подъёмная сила у крыла с опущенным элероном увеличивается, а у крыла с поднятым элероном – уменьшается. В результате возникает момент силы, разворачивающий БВС вокруг его продольной оси.</a:t>
            </a:r>
            <a:endParaRPr dirty="0"/>
          </a:p>
          <a:p>
            <a:pPr>
              <a:spcBef>
                <a:spcPts val="0"/>
              </a:spcBef>
              <a:spcAft>
                <a:spcPts val="0"/>
              </a:spcAft>
              <a:defRPr/>
            </a:pPr>
            <a:endParaRPr lang="ru-RU" dirty="0">
              <a:latin typeface="Roboto"/>
              <a:ea typeface="Roboto"/>
            </a:endParaRPr>
          </a:p>
          <a:p>
            <a:pPr>
              <a:spcBef>
                <a:spcPts val="0"/>
              </a:spcBef>
              <a:spcAft>
                <a:spcPts val="0"/>
              </a:spcAft>
              <a:defRPr/>
            </a:pPr>
            <a:r>
              <a:rPr lang="ru-RU" dirty="0">
                <a:latin typeface="Roboto"/>
                <a:ea typeface="Roboto"/>
              </a:rPr>
              <a:t>Как вы уже знаете, при наличии угла крена происходит проекция подъёмной силы на боковую ось БВС, в результате чего он начинает разворот по курсу с радиусом:</a:t>
            </a:r>
            <a:endParaRPr lang="en-US" dirty="0">
              <a:latin typeface="Roboto"/>
              <a:ea typeface="Roboto"/>
            </a:endParaRPr>
          </a:p>
        </p:txBody>
      </p:sp>
      <p:pic>
        <p:nvPicPr>
          <p:cNvPr id="2" name="Рисунок 1"/>
          <p:cNvPicPr>
            <a:picLocks noChangeAspect="1"/>
          </p:cNvPicPr>
          <p:nvPr/>
        </p:nvPicPr>
        <p:blipFill>
          <a:blip r:embed="rId3"/>
          <a:stretch/>
        </p:blipFill>
        <p:spPr bwMode="auto">
          <a:xfrm>
            <a:off x="7379687" y="2135235"/>
            <a:ext cx="4502021" cy="2342172"/>
          </a:xfrm>
          <a:prstGeom prst="rect">
            <a:avLst/>
          </a:prstGeom>
        </p:spPr>
      </p:pic>
      <p:sp>
        <p:nvSpPr>
          <p:cNvPr id="14" name="TextBox 13"/>
          <p:cNvSpPr txBox="1"/>
          <p:nvPr/>
        </p:nvSpPr>
        <p:spPr bwMode="auto">
          <a:xfrm>
            <a:off x="467930" y="6279964"/>
            <a:ext cx="10554354" cy="369332"/>
          </a:xfrm>
          <a:prstGeom prst="rect">
            <a:avLst/>
          </a:prstGeom>
          <a:noFill/>
        </p:spPr>
        <p:txBody>
          <a:bodyPr wrap="square">
            <a:spAutoFit/>
          </a:bodyPr>
          <a:lstStyle/>
          <a:p>
            <a:pPr>
              <a:spcBef>
                <a:spcPts val="0"/>
              </a:spcBef>
              <a:spcAft>
                <a:spcPts val="0"/>
              </a:spcAft>
              <a:defRPr/>
            </a:pPr>
            <a:r>
              <a:rPr lang="ru-RU" dirty="0">
                <a:latin typeface="Roboto"/>
                <a:ea typeface="Roboto"/>
              </a:rPr>
              <a:t>Таким образом, отклонение элеронов влечёт за собой курсовой разворот БВС.</a:t>
            </a:r>
            <a:endParaRPr lang="en-US" dirty="0">
              <a:latin typeface="Roboto"/>
              <a:ea typeface="Roboto"/>
            </a:endParaRPr>
          </a:p>
        </p:txBody>
      </p:sp>
      <p:graphicFrame>
        <p:nvGraphicFramePr>
          <p:cNvPr id="4" name="Объект 3"/>
          <p:cNvGraphicFramePr>
            <a:graphicFrameLocks noChangeAspect="1"/>
          </p:cNvGraphicFramePr>
          <p:nvPr>
            <p:extLst>
              <p:ext uri="{D42A27DB-BD31-4B8C-83A1-F6EECF244321}">
                <p14:modId xmlns:p14="http://schemas.microsoft.com/office/powerpoint/2010/main" val="2157879785"/>
              </p:ext>
            </p:extLst>
          </p:nvPr>
        </p:nvGraphicFramePr>
        <p:xfrm>
          <a:off x="2491172" y="5417234"/>
          <a:ext cx="1409700" cy="825500"/>
        </p:xfrm>
        <a:graphic>
          <a:graphicData uri="http://schemas.openxmlformats.org/presentationml/2006/ole">
            <mc:AlternateContent xmlns:mc="http://schemas.openxmlformats.org/markup-compatibility/2006">
              <mc:Choice xmlns:v="urn:schemas-microsoft-com:vml" Requires="v">
                <p:oleObj spid="_x0000_s2090" name="oleObj" r:id="rId4" imgW="1409065" imgH="824865" progId="Equation.DSMT4">
                  <p:embed/>
                </p:oleObj>
              </mc:Choice>
              <mc:Fallback>
                <p:oleObj name="oleObj" r:id="rId4" imgW="1409065" imgH="824865" progId="Equation.DSMT4">
                  <p:embed/>
                  <p:pic>
                    <p:nvPicPr>
                      <p:cNvPr id="11272" name=""/>
                      <p:cNvPicPr/>
                      <p:nvPr/>
                    </p:nvPicPr>
                    <p:blipFill>
                      <a:blip r:embed="rId5"/>
                      <a:stretch/>
                    </p:blipFill>
                    <p:spPr bwMode="auto">
                      <a:xfrm>
                        <a:off x="2491172" y="5417234"/>
                        <a:ext cx="1409700" cy="825500"/>
                      </a:xfrm>
                      <a:prstGeom prst="rect">
                        <a:avLst/>
                      </a:prstGeom>
                    </p:spPr>
                  </p:pic>
                </p:oleObj>
              </mc:Fallback>
            </mc:AlternateContent>
          </a:graphicData>
        </a:graphic>
      </p:graphicFrame>
      <p:graphicFrame>
        <p:nvGraphicFramePr>
          <p:cNvPr id="5" name="Объект 4"/>
          <p:cNvGraphicFramePr>
            <a:graphicFrameLocks noChangeAspect="1"/>
          </p:cNvGraphicFramePr>
          <p:nvPr>
            <p:extLst>
              <p:ext uri="{D42A27DB-BD31-4B8C-83A1-F6EECF244321}">
                <p14:modId xmlns:p14="http://schemas.microsoft.com/office/powerpoint/2010/main" val="2157879785"/>
              </p:ext>
            </p:extLst>
          </p:nvPr>
        </p:nvGraphicFramePr>
        <p:xfrm>
          <a:off x="5596102" y="5724788"/>
          <a:ext cx="203200" cy="266700"/>
        </p:xfrm>
        <a:graphic>
          <a:graphicData uri="http://schemas.openxmlformats.org/presentationml/2006/ole">
            <mc:AlternateContent xmlns:mc="http://schemas.openxmlformats.org/markup-compatibility/2006">
              <mc:Choice xmlns:v="urn:schemas-microsoft-com:vml" Requires="v">
                <p:oleObj spid="_x0000_s2091" name="oleObj" r:id="rId6" imgW="202565" imgH="266065" progId="Equation.DSMT4">
                  <p:embed/>
                </p:oleObj>
              </mc:Choice>
              <mc:Fallback>
                <p:oleObj name="oleObj" r:id="rId6" imgW="202565" imgH="266065" progId="Equation.DSMT4">
                  <p:embed/>
                  <p:pic>
                    <p:nvPicPr>
                      <p:cNvPr id="11273" name=""/>
                      <p:cNvPicPr/>
                      <p:nvPr/>
                    </p:nvPicPr>
                    <p:blipFill>
                      <a:blip r:embed="rId7"/>
                      <a:stretch/>
                    </p:blipFill>
                    <p:spPr bwMode="auto">
                      <a:xfrm>
                        <a:off x="5596102" y="5724788"/>
                        <a:ext cx="203200" cy="266700"/>
                      </a:xfrm>
                      <a:prstGeom prst="rect">
                        <a:avLst/>
                      </a:prstGeom>
                    </p:spPr>
                  </p:pic>
                </p:oleObj>
              </mc:Fallback>
            </mc:AlternateContent>
          </a:graphicData>
        </a:graphic>
      </p:graphicFrame>
      <p:sp>
        <p:nvSpPr>
          <p:cNvPr id="13" name="TextBox 12"/>
          <p:cNvSpPr txBox="1"/>
          <p:nvPr/>
        </p:nvSpPr>
        <p:spPr bwMode="auto">
          <a:xfrm>
            <a:off x="5799302" y="5645318"/>
            <a:ext cx="1492249" cy="369332"/>
          </a:xfrm>
          <a:prstGeom prst="rect">
            <a:avLst/>
          </a:prstGeom>
          <a:noFill/>
        </p:spPr>
        <p:txBody>
          <a:bodyPr wrap="square">
            <a:spAutoFit/>
          </a:bodyPr>
          <a:lstStyle/>
          <a:p>
            <a:pPr>
              <a:spcBef>
                <a:spcPts val="0"/>
              </a:spcBef>
              <a:spcAft>
                <a:spcPts val="0"/>
              </a:spcAft>
              <a:defRPr/>
            </a:pPr>
            <a:r>
              <a:rPr lang="en-US" dirty="0">
                <a:latin typeface="Roboto"/>
                <a:ea typeface="Roboto"/>
              </a:rPr>
              <a:t>- </a:t>
            </a:r>
            <a:r>
              <a:rPr lang="ru-RU" dirty="0">
                <a:latin typeface="Roboto"/>
                <a:ea typeface="Roboto"/>
              </a:rPr>
              <a:t>угол крена</a:t>
            </a:r>
            <a:endParaRPr lang="en-US" dirty="0">
              <a:latin typeface="Roboto"/>
              <a:ea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1266" name="Title 1"/>
          <p:cNvSpPr>
            <a:spLocks noGrp="1" noChangeArrowheads="1"/>
          </p:cNvSpPr>
          <p:nvPr>
            <p:ph type="title"/>
          </p:nvPr>
        </p:nvSpPr>
        <p:spPr bwMode="auto">
          <a:xfrm>
            <a:off x="0" y="365125"/>
            <a:ext cx="12192000" cy="777875"/>
          </a:xfrm>
        </p:spPr>
        <p:txBody>
          <a:bodyPr/>
          <a:lstStyle/>
          <a:p>
            <a:pPr algn="ctr">
              <a:defRPr/>
            </a:pPr>
            <a:r>
              <a:rPr lang="ru-RU" b="1">
                <a:latin typeface="Roboto"/>
                <a:ea typeface="Roboto"/>
              </a:rPr>
              <a:t>Руль высоты</a:t>
            </a:r>
            <a:endParaRPr lang="en-US" b="1">
              <a:latin typeface="Roboto"/>
              <a:ea typeface="Roboto"/>
            </a:endParaRPr>
          </a:p>
        </p:txBody>
      </p:sp>
      <p:sp>
        <p:nvSpPr>
          <p:cNvPr id="3" name="Rectangle 2"/>
          <p:cNvSpPr/>
          <p:nvPr/>
        </p:nvSpPr>
        <p:spPr bwMode="auto">
          <a:xfrm>
            <a:off x="0" y="0"/>
            <a:ext cx="12192000" cy="365125"/>
          </a:xfrm>
          <a:prstGeom prst="rect">
            <a:avLst/>
          </a:prstGeom>
          <a:solidFill>
            <a:schemeClr val="accent5">
              <a:lumMod val="50000"/>
            </a:schemeClr>
          </a:solidFill>
          <a:ln>
            <a:solidFill>
              <a:srgbClr val="4BE3C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ts val="0"/>
              </a:spcBef>
              <a:spcAft>
                <a:spcPts val="0"/>
              </a:spcAft>
              <a:defRPr/>
            </a:pPr>
            <a:r>
              <a:rPr lang="ru-RU" dirty="0">
                <a:latin typeface="Roboto"/>
                <a:ea typeface="Roboto"/>
              </a:rPr>
              <a:t>Задача №3 – Теоретическая справка</a:t>
            </a:r>
            <a:endParaRPr lang="en-US" dirty="0">
              <a:latin typeface="Roboto"/>
              <a:ea typeface="Roboto"/>
            </a:endParaRPr>
          </a:p>
        </p:txBody>
      </p:sp>
      <p:sp>
        <p:nvSpPr>
          <p:cNvPr id="9" name="Rectangle 3"/>
          <p:cNvSpPr/>
          <p:nvPr/>
        </p:nvSpPr>
        <p:spPr bwMode="auto">
          <a:xfrm>
            <a:off x="11076917" y="6496050"/>
            <a:ext cx="146050" cy="361950"/>
          </a:xfrm>
          <a:prstGeom prst="rect">
            <a:avLst/>
          </a:prstGeom>
          <a:solidFill>
            <a:srgbClr val="FF834C"/>
          </a:solidFill>
          <a:ln>
            <a:solidFill>
              <a:srgbClr val="FF834C"/>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spcBef>
                <a:spcPts val="0"/>
              </a:spcBef>
              <a:spcAft>
                <a:spcPts val="0"/>
              </a:spcAft>
              <a:defRPr/>
            </a:pPr>
            <a:endParaRPr lang="en-US"/>
          </a:p>
        </p:txBody>
      </p:sp>
      <p:sp>
        <p:nvSpPr>
          <p:cNvPr id="11" name="Rectangle 4"/>
          <p:cNvSpPr/>
          <p:nvPr/>
        </p:nvSpPr>
        <p:spPr bwMode="auto">
          <a:xfrm>
            <a:off x="11277600" y="6489700"/>
            <a:ext cx="914400" cy="365125"/>
          </a:xfrm>
          <a:prstGeom prst="rect">
            <a:avLst/>
          </a:prstGeom>
          <a:solidFill>
            <a:srgbClr val="4BE3C1"/>
          </a:solidFill>
          <a:ln>
            <a:solidFill>
              <a:srgbClr val="4BE3C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r>
              <a:rPr lang="ru-RU" dirty="0"/>
              <a:t>6/12</a:t>
            </a:r>
            <a:endParaRPr lang="en-US" dirty="0"/>
          </a:p>
        </p:txBody>
      </p:sp>
      <p:sp>
        <p:nvSpPr>
          <p:cNvPr id="8" name="TextBox 7"/>
          <p:cNvSpPr txBox="1"/>
          <p:nvPr/>
        </p:nvSpPr>
        <p:spPr bwMode="auto">
          <a:xfrm>
            <a:off x="422058" y="1503225"/>
            <a:ext cx="6957629" cy="3416320"/>
          </a:xfrm>
          <a:prstGeom prst="rect">
            <a:avLst/>
          </a:prstGeom>
          <a:noFill/>
        </p:spPr>
        <p:txBody>
          <a:bodyPr wrap="square">
            <a:spAutoFit/>
          </a:bodyPr>
          <a:lstStyle/>
          <a:p>
            <a:pPr>
              <a:spcBef>
                <a:spcPts val="0"/>
              </a:spcBef>
              <a:spcAft>
                <a:spcPts val="0"/>
              </a:spcAft>
              <a:defRPr/>
            </a:pPr>
            <a:r>
              <a:rPr lang="ru-RU" dirty="0">
                <a:latin typeface="Roboto"/>
                <a:ea typeface="Roboto"/>
              </a:rPr>
              <a:t>Руль высоты – часть хвостового оперения БЛА, отвечающая за его вращение вокруг поперечной оси.</a:t>
            </a:r>
            <a:endParaRPr dirty="0"/>
          </a:p>
          <a:p>
            <a:pPr>
              <a:spcBef>
                <a:spcPts val="0"/>
              </a:spcBef>
              <a:spcAft>
                <a:spcPts val="0"/>
              </a:spcAft>
              <a:defRPr/>
            </a:pPr>
            <a:endParaRPr lang="ru-RU" dirty="0">
              <a:latin typeface="Roboto"/>
              <a:ea typeface="Roboto"/>
            </a:endParaRPr>
          </a:p>
          <a:p>
            <a:pPr>
              <a:spcBef>
                <a:spcPts val="0"/>
              </a:spcBef>
              <a:spcAft>
                <a:spcPts val="0"/>
              </a:spcAft>
              <a:defRPr/>
            </a:pPr>
            <a:r>
              <a:rPr lang="ru-RU" dirty="0">
                <a:latin typeface="Roboto"/>
                <a:ea typeface="Roboto"/>
              </a:rPr>
              <a:t>Для набора высоты БЛА требуется развернуться на положительный угол тангажа. Но на самом деле, подъёмная сила зависит не от угла тангажа, а от угла атаки – угла между продольной осью БЛА и направлением скорости воздушного потока (углом наклона траектории). </a:t>
            </a:r>
          </a:p>
          <a:p>
            <a:pPr>
              <a:spcBef>
                <a:spcPts val="0"/>
              </a:spcBef>
              <a:spcAft>
                <a:spcPts val="0"/>
              </a:spcAft>
              <a:defRPr/>
            </a:pPr>
            <a:r>
              <a:rPr lang="ru-RU" dirty="0">
                <a:latin typeface="Roboto"/>
                <a:ea typeface="Roboto"/>
              </a:rPr>
              <a:t>Таким образом, управление по высоте при помощи руля высоты не всегда возможно. В некоторых случаях (при недостаточной скорости полёта), большое отклонение руля высоты может привести к сваливанию БЛА.</a:t>
            </a:r>
            <a:endParaRPr dirty="0"/>
          </a:p>
        </p:txBody>
      </p:sp>
      <p:pic>
        <p:nvPicPr>
          <p:cNvPr id="2" name="Рисунок 1"/>
          <p:cNvPicPr>
            <a:picLocks noChangeAspect="1"/>
          </p:cNvPicPr>
          <p:nvPr/>
        </p:nvPicPr>
        <p:blipFill>
          <a:blip r:embed="rId2"/>
          <a:stretch/>
        </p:blipFill>
        <p:spPr bwMode="auto">
          <a:xfrm>
            <a:off x="7685152" y="2232107"/>
            <a:ext cx="3973447" cy="238406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1266" name="Title 1"/>
          <p:cNvSpPr>
            <a:spLocks noGrp="1" noChangeArrowheads="1"/>
          </p:cNvSpPr>
          <p:nvPr>
            <p:ph type="title"/>
          </p:nvPr>
        </p:nvSpPr>
        <p:spPr bwMode="auto">
          <a:xfrm>
            <a:off x="0" y="365125"/>
            <a:ext cx="12192000" cy="777875"/>
          </a:xfrm>
        </p:spPr>
        <p:txBody>
          <a:bodyPr/>
          <a:lstStyle/>
          <a:p>
            <a:pPr algn="ctr">
              <a:defRPr/>
            </a:pPr>
            <a:r>
              <a:rPr lang="ru-RU" b="1" dirty="0">
                <a:latin typeface="Roboto"/>
                <a:ea typeface="Roboto"/>
              </a:rPr>
              <a:t>Руль направления</a:t>
            </a:r>
            <a:endParaRPr lang="en-US" b="1" dirty="0">
              <a:latin typeface="Roboto"/>
              <a:ea typeface="Roboto"/>
            </a:endParaRPr>
          </a:p>
        </p:txBody>
      </p:sp>
      <p:sp>
        <p:nvSpPr>
          <p:cNvPr id="3" name="Rectangle 2"/>
          <p:cNvSpPr/>
          <p:nvPr/>
        </p:nvSpPr>
        <p:spPr bwMode="auto">
          <a:xfrm>
            <a:off x="0" y="0"/>
            <a:ext cx="12192000" cy="365125"/>
          </a:xfrm>
          <a:prstGeom prst="rect">
            <a:avLst/>
          </a:prstGeom>
          <a:solidFill>
            <a:schemeClr val="accent5">
              <a:lumMod val="50000"/>
            </a:schemeClr>
          </a:solidFill>
          <a:ln>
            <a:solidFill>
              <a:srgbClr val="4BE3C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ts val="0"/>
              </a:spcBef>
              <a:spcAft>
                <a:spcPts val="0"/>
              </a:spcAft>
              <a:defRPr/>
            </a:pPr>
            <a:r>
              <a:rPr lang="ru-RU" dirty="0">
                <a:latin typeface="Roboto"/>
                <a:ea typeface="Roboto"/>
              </a:rPr>
              <a:t>Задача №3 – Теоретическая справка</a:t>
            </a:r>
            <a:endParaRPr lang="en-US" dirty="0">
              <a:latin typeface="Roboto"/>
              <a:ea typeface="Roboto"/>
            </a:endParaRPr>
          </a:p>
        </p:txBody>
      </p:sp>
      <p:sp>
        <p:nvSpPr>
          <p:cNvPr id="9" name="Rectangle 3"/>
          <p:cNvSpPr/>
          <p:nvPr/>
        </p:nvSpPr>
        <p:spPr bwMode="auto">
          <a:xfrm>
            <a:off x="11076917" y="6496050"/>
            <a:ext cx="146050" cy="361950"/>
          </a:xfrm>
          <a:prstGeom prst="rect">
            <a:avLst/>
          </a:prstGeom>
          <a:solidFill>
            <a:srgbClr val="FF834C"/>
          </a:solidFill>
          <a:ln>
            <a:solidFill>
              <a:srgbClr val="FF834C"/>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spcBef>
                <a:spcPts val="0"/>
              </a:spcBef>
              <a:spcAft>
                <a:spcPts val="0"/>
              </a:spcAft>
              <a:defRPr/>
            </a:pPr>
            <a:endParaRPr lang="en-US"/>
          </a:p>
        </p:txBody>
      </p:sp>
      <p:sp>
        <p:nvSpPr>
          <p:cNvPr id="11" name="Rectangle 4"/>
          <p:cNvSpPr/>
          <p:nvPr/>
        </p:nvSpPr>
        <p:spPr bwMode="auto">
          <a:xfrm>
            <a:off x="11277600" y="6489700"/>
            <a:ext cx="914400" cy="365125"/>
          </a:xfrm>
          <a:prstGeom prst="rect">
            <a:avLst/>
          </a:prstGeom>
          <a:solidFill>
            <a:srgbClr val="4BE3C1"/>
          </a:solidFill>
          <a:ln>
            <a:solidFill>
              <a:srgbClr val="4BE3C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r>
              <a:rPr lang="ru-RU" dirty="0"/>
              <a:t>7/12</a:t>
            </a:r>
            <a:endParaRPr lang="en-US" dirty="0"/>
          </a:p>
        </p:txBody>
      </p:sp>
      <p:pic>
        <p:nvPicPr>
          <p:cNvPr id="2" name="Рисунок 1"/>
          <p:cNvPicPr>
            <a:picLocks noChangeAspect="1"/>
          </p:cNvPicPr>
          <p:nvPr/>
        </p:nvPicPr>
        <p:blipFill>
          <a:blip r:embed="rId2"/>
          <a:stretch/>
        </p:blipFill>
        <p:spPr bwMode="auto">
          <a:xfrm>
            <a:off x="7614745" y="1679763"/>
            <a:ext cx="4359166" cy="3269376"/>
          </a:xfrm>
          <a:prstGeom prst="rect">
            <a:avLst/>
          </a:prstGeom>
        </p:spPr>
      </p:pic>
      <p:sp>
        <p:nvSpPr>
          <p:cNvPr id="10" name="TextBox 9"/>
          <p:cNvSpPr txBox="1"/>
          <p:nvPr/>
        </p:nvSpPr>
        <p:spPr bwMode="auto">
          <a:xfrm>
            <a:off x="485120" y="1928894"/>
            <a:ext cx="6957629" cy="3416320"/>
          </a:xfrm>
          <a:prstGeom prst="rect">
            <a:avLst/>
          </a:prstGeom>
          <a:noFill/>
        </p:spPr>
        <p:txBody>
          <a:bodyPr wrap="square">
            <a:spAutoFit/>
          </a:bodyPr>
          <a:lstStyle/>
          <a:p>
            <a:pPr>
              <a:spcBef>
                <a:spcPts val="0"/>
              </a:spcBef>
              <a:spcAft>
                <a:spcPts val="0"/>
              </a:spcAft>
              <a:defRPr/>
            </a:pPr>
            <a:r>
              <a:rPr lang="ru-RU" dirty="0">
                <a:latin typeface="Roboto"/>
                <a:ea typeface="Roboto"/>
              </a:rPr>
              <a:t>Руль направления – часть хвостового оперения БЛА, отвечающая за его вращение вокруг вертикальной оси.</a:t>
            </a:r>
            <a:endParaRPr dirty="0"/>
          </a:p>
          <a:p>
            <a:pPr>
              <a:spcBef>
                <a:spcPts val="0"/>
              </a:spcBef>
              <a:spcAft>
                <a:spcPts val="0"/>
              </a:spcAft>
              <a:defRPr/>
            </a:pPr>
            <a:endParaRPr lang="ru-RU" dirty="0">
              <a:latin typeface="Roboto"/>
              <a:ea typeface="Roboto"/>
            </a:endParaRPr>
          </a:p>
          <a:p>
            <a:pPr>
              <a:spcBef>
                <a:spcPts val="0"/>
              </a:spcBef>
              <a:spcAft>
                <a:spcPts val="0"/>
              </a:spcAft>
              <a:defRPr/>
            </a:pPr>
            <a:r>
              <a:rPr lang="ru-RU" dirty="0">
                <a:latin typeface="Roboto"/>
                <a:ea typeface="Roboto"/>
              </a:rPr>
              <a:t>При низких скоростях полёта руль направления используется в основном для стабилизации направления полёта БЛА. Однако на больших скоростях (в частности, сверхзвуковых) радиус курсового разворота может оказаться настолько большим, что разворот по курсу можно осуществить только при помощи руля направления.</a:t>
            </a:r>
            <a:endParaRPr lang="en-US" dirty="0">
              <a:latin typeface="Roboto"/>
              <a:ea typeface="Roboto"/>
            </a:endParaRPr>
          </a:p>
          <a:p>
            <a:pPr>
              <a:spcBef>
                <a:spcPts val="0"/>
              </a:spcBef>
              <a:spcAft>
                <a:spcPts val="0"/>
              </a:spcAft>
              <a:defRPr/>
            </a:pPr>
            <a:endParaRPr lang="en-US" dirty="0">
              <a:latin typeface="Roboto"/>
              <a:ea typeface="Roboto"/>
            </a:endParaRPr>
          </a:p>
          <a:p>
            <a:pPr>
              <a:spcBef>
                <a:spcPts val="0"/>
              </a:spcBef>
              <a:spcAft>
                <a:spcPts val="0"/>
              </a:spcAft>
              <a:defRPr/>
            </a:pPr>
            <a:r>
              <a:rPr lang="ru-RU" dirty="0">
                <a:latin typeface="Roboto"/>
                <a:ea typeface="Roboto"/>
              </a:rPr>
              <a:t>При отклонении руля направления вправо, нос самолёта тоже отклоняется вправо.</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691879946" name="Title 1"/>
          <p:cNvSpPr>
            <a:spLocks noGrp="1" noChangeArrowheads="1"/>
          </p:cNvSpPr>
          <p:nvPr>
            <p:ph type="title"/>
          </p:nvPr>
        </p:nvSpPr>
        <p:spPr bwMode="auto">
          <a:xfrm>
            <a:off x="0" y="365124"/>
            <a:ext cx="12191999" cy="777874"/>
          </a:xfrm>
        </p:spPr>
        <p:txBody>
          <a:bodyPr/>
          <a:lstStyle/>
          <a:p>
            <a:pPr algn="ctr">
              <a:defRPr/>
            </a:pPr>
            <a:r>
              <a:rPr lang="ru-RU" b="1" dirty="0">
                <a:latin typeface="Roboto"/>
                <a:ea typeface="Roboto"/>
              </a:rPr>
              <a:t>Средства отладки задачи</a:t>
            </a:r>
            <a:endParaRPr lang="en-US" b="1" dirty="0">
              <a:latin typeface="Roboto"/>
              <a:ea typeface="Roboto"/>
            </a:endParaRPr>
          </a:p>
        </p:txBody>
      </p:sp>
      <p:sp>
        <p:nvSpPr>
          <p:cNvPr id="1195057529" name="Rectangle 2"/>
          <p:cNvSpPr/>
          <p:nvPr/>
        </p:nvSpPr>
        <p:spPr bwMode="auto">
          <a:xfrm>
            <a:off x="0" y="0"/>
            <a:ext cx="12191999" cy="365124"/>
          </a:xfrm>
          <a:prstGeom prst="rect">
            <a:avLst/>
          </a:prstGeom>
          <a:solidFill>
            <a:schemeClr val="accent5">
              <a:lumMod val="50000"/>
            </a:schemeClr>
          </a:solidFill>
          <a:ln>
            <a:solidFill>
              <a:srgbClr val="4BE3C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ts val="0"/>
              </a:spcBef>
              <a:spcAft>
                <a:spcPts val="0"/>
              </a:spcAft>
              <a:defRPr/>
            </a:pPr>
            <a:r>
              <a:rPr lang="ru-RU" dirty="0">
                <a:latin typeface="Roboto"/>
                <a:ea typeface="Roboto"/>
              </a:rPr>
              <a:t>Задача №3 – Теоретическая справка</a:t>
            </a:r>
            <a:endParaRPr lang="en-US" dirty="0">
              <a:latin typeface="Roboto"/>
              <a:ea typeface="Roboto"/>
            </a:endParaRPr>
          </a:p>
        </p:txBody>
      </p:sp>
      <p:sp>
        <p:nvSpPr>
          <p:cNvPr id="1633035051" name="Rectangle 3"/>
          <p:cNvSpPr/>
          <p:nvPr/>
        </p:nvSpPr>
        <p:spPr bwMode="auto">
          <a:xfrm>
            <a:off x="11076916" y="6496049"/>
            <a:ext cx="146049" cy="361949"/>
          </a:xfrm>
          <a:prstGeom prst="rect">
            <a:avLst/>
          </a:prstGeom>
          <a:solidFill>
            <a:srgbClr val="FF834C"/>
          </a:solidFill>
          <a:ln>
            <a:solidFill>
              <a:srgbClr val="FF834C"/>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spcBef>
                <a:spcPts val="0"/>
              </a:spcBef>
              <a:spcAft>
                <a:spcPts val="0"/>
              </a:spcAft>
              <a:defRPr/>
            </a:pPr>
            <a:endParaRPr lang="en-US"/>
          </a:p>
        </p:txBody>
      </p:sp>
      <p:sp>
        <p:nvSpPr>
          <p:cNvPr id="1928723745" name="Rectangle 4"/>
          <p:cNvSpPr/>
          <p:nvPr/>
        </p:nvSpPr>
        <p:spPr bwMode="auto">
          <a:xfrm>
            <a:off x="11277599" y="6489699"/>
            <a:ext cx="914400" cy="365124"/>
          </a:xfrm>
          <a:prstGeom prst="rect">
            <a:avLst/>
          </a:prstGeom>
          <a:solidFill>
            <a:srgbClr val="4BE3C1"/>
          </a:solidFill>
          <a:ln>
            <a:solidFill>
              <a:srgbClr val="4BE3C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r>
              <a:rPr lang="ru-RU" dirty="0"/>
              <a:t>8/12</a:t>
            </a:r>
            <a:endParaRPr lang="en-US" dirty="0"/>
          </a:p>
        </p:txBody>
      </p:sp>
      <p:sp>
        <p:nvSpPr>
          <p:cNvPr id="743129715" name="TextBox 9"/>
          <p:cNvSpPr txBox="1"/>
          <p:nvPr/>
        </p:nvSpPr>
        <p:spPr bwMode="auto">
          <a:xfrm>
            <a:off x="376260" y="1052580"/>
            <a:ext cx="6367207" cy="5909310"/>
          </a:xfrm>
          <a:prstGeom prst="rect">
            <a:avLst/>
          </a:prstGeom>
          <a:noFill/>
        </p:spPr>
        <p:txBody>
          <a:bodyPr wrap="square">
            <a:spAutoFit/>
          </a:bodyPr>
          <a:lstStyle/>
          <a:p>
            <a:pPr>
              <a:spcBef>
                <a:spcPts val="0"/>
              </a:spcBef>
              <a:spcAft>
                <a:spcPts val="0"/>
              </a:spcAft>
              <a:defRPr/>
            </a:pPr>
            <a:endParaRPr dirty="0"/>
          </a:p>
          <a:p>
            <a:pPr>
              <a:spcBef>
                <a:spcPts val="0"/>
              </a:spcBef>
              <a:spcAft>
                <a:spcPts val="0"/>
              </a:spcAft>
              <a:defRPr/>
            </a:pPr>
            <a:r>
              <a:rPr lang="ru-RU" dirty="0"/>
              <a:t>В ввиду ограничения количества стендов ПНМ участникам будет предоставлен специальный режим работы симулятора </a:t>
            </a:r>
            <a:r>
              <a:rPr lang="en-US" dirty="0" err="1"/>
              <a:t>UAViant</a:t>
            </a:r>
            <a:r>
              <a:rPr lang="en-US" dirty="0"/>
              <a:t> - </a:t>
            </a:r>
            <a:r>
              <a:rPr dirty="0"/>
              <a:t>ТКПА (</a:t>
            </a:r>
            <a:r>
              <a:rPr dirty="0" err="1"/>
              <a:t>Техническая</a:t>
            </a:r>
            <a:r>
              <a:rPr dirty="0"/>
              <a:t> </a:t>
            </a:r>
            <a:r>
              <a:rPr dirty="0" err="1"/>
              <a:t>контрольно-проверочная</a:t>
            </a:r>
            <a:r>
              <a:rPr dirty="0"/>
              <a:t> </a:t>
            </a:r>
            <a:r>
              <a:rPr dirty="0" err="1"/>
              <a:t>аппаратура</a:t>
            </a:r>
            <a:r>
              <a:rPr dirty="0"/>
              <a:t>) </a:t>
            </a:r>
            <a:r>
              <a:rPr dirty="0" err="1"/>
              <a:t>позволяет</a:t>
            </a:r>
            <a:r>
              <a:rPr dirty="0"/>
              <a:t> </a:t>
            </a:r>
            <a:r>
              <a:rPr dirty="0" err="1"/>
              <a:t>передавать</a:t>
            </a:r>
            <a:r>
              <a:rPr dirty="0"/>
              <a:t> </a:t>
            </a:r>
            <a:r>
              <a:rPr dirty="0" err="1"/>
              <a:t>заданные</a:t>
            </a:r>
            <a:r>
              <a:rPr dirty="0"/>
              <a:t> </a:t>
            </a:r>
            <a:r>
              <a:rPr dirty="0" err="1"/>
              <a:t>значения</a:t>
            </a:r>
            <a:r>
              <a:rPr dirty="0"/>
              <a:t> </a:t>
            </a:r>
            <a:r>
              <a:rPr dirty="0" err="1"/>
              <a:t>сигналов</a:t>
            </a:r>
            <a:r>
              <a:rPr dirty="0"/>
              <a:t> и </a:t>
            </a:r>
            <a:r>
              <a:rPr dirty="0" err="1"/>
              <a:t>получает</a:t>
            </a:r>
            <a:r>
              <a:rPr dirty="0"/>
              <a:t> с </a:t>
            </a:r>
            <a:r>
              <a:rPr lang="en-US" dirty="0"/>
              <a:t>esp32</a:t>
            </a:r>
            <a:r>
              <a:rPr dirty="0"/>
              <a:t> </a:t>
            </a:r>
            <a:r>
              <a:rPr dirty="0" err="1"/>
              <a:t>структуру</a:t>
            </a:r>
            <a:r>
              <a:rPr dirty="0"/>
              <a:t> с </a:t>
            </a:r>
            <a:r>
              <a:rPr lang="en-US" dirty="0"/>
              <a:t>RC</a:t>
            </a:r>
            <a:r>
              <a:rPr dirty="0"/>
              <a:t> </a:t>
            </a:r>
            <a:r>
              <a:rPr dirty="0" err="1"/>
              <a:t>сигналами</a:t>
            </a:r>
            <a:r>
              <a:rPr dirty="0"/>
              <a:t> </a:t>
            </a:r>
            <a:r>
              <a:rPr dirty="0" err="1"/>
              <a:t>для</a:t>
            </a:r>
            <a:r>
              <a:rPr dirty="0"/>
              <a:t> </a:t>
            </a:r>
            <a:r>
              <a:rPr dirty="0" err="1"/>
              <a:t>моделирования</a:t>
            </a:r>
            <a:r>
              <a:rPr dirty="0"/>
              <a:t> </a:t>
            </a:r>
            <a:r>
              <a:rPr dirty="0" err="1"/>
              <a:t>поведения</a:t>
            </a:r>
            <a:r>
              <a:rPr dirty="0"/>
              <a:t> </a:t>
            </a:r>
            <a:r>
              <a:rPr dirty="0" err="1"/>
              <a:t>органов</a:t>
            </a:r>
            <a:r>
              <a:rPr dirty="0"/>
              <a:t> </a:t>
            </a:r>
            <a:r>
              <a:rPr dirty="0" err="1"/>
              <a:t>управления</a:t>
            </a:r>
            <a:r>
              <a:rPr dirty="0"/>
              <a:t> </a:t>
            </a:r>
            <a:r>
              <a:rPr lang="ru-RU" dirty="0"/>
              <a:t>БВС</a:t>
            </a:r>
            <a:r>
              <a:rPr dirty="0"/>
              <a:t>.</a:t>
            </a:r>
            <a:endParaRPr lang="ru-RU" dirty="0"/>
          </a:p>
          <a:p>
            <a:pPr>
              <a:spcBef>
                <a:spcPts val="0"/>
              </a:spcBef>
              <a:spcAft>
                <a:spcPts val="0"/>
              </a:spcAft>
              <a:defRPr/>
            </a:pPr>
            <a:endParaRPr lang="ru-RU" dirty="0"/>
          </a:p>
          <a:p>
            <a:pPr>
              <a:spcBef>
                <a:spcPts val="0"/>
              </a:spcBef>
              <a:spcAft>
                <a:spcPts val="0"/>
              </a:spcAft>
              <a:defRPr/>
            </a:pPr>
            <a:r>
              <a:rPr lang="ru-RU" dirty="0"/>
              <a:t>ТКПА позволяет имитировать с симулятора текущие углы ориентации БВС (Тангаж, крен) и визуализирует положение управляющих поверхностей, что позволяет предварительно выполнить отладку режимов.(До имитации на стенде)</a:t>
            </a:r>
          </a:p>
          <a:p>
            <a:pPr>
              <a:spcBef>
                <a:spcPts val="0"/>
              </a:spcBef>
              <a:spcAft>
                <a:spcPts val="0"/>
              </a:spcAft>
              <a:defRPr/>
            </a:pPr>
            <a:endParaRPr dirty="0"/>
          </a:p>
          <a:p>
            <a:pPr>
              <a:spcBef>
                <a:spcPts val="0"/>
              </a:spcBef>
              <a:spcAft>
                <a:spcPts val="0"/>
              </a:spcAft>
              <a:defRPr/>
            </a:pPr>
            <a:r>
              <a:rPr lang="ru-RU" dirty="0"/>
              <a:t>При финальной имитации на стенде, участником будет необходимо поменять в предоставленном шаблоне источник измерительных систем ( с симулятора на ИИС самолета)</a:t>
            </a:r>
          </a:p>
          <a:p>
            <a:pPr>
              <a:spcBef>
                <a:spcPts val="0"/>
              </a:spcBef>
              <a:spcAft>
                <a:spcPts val="0"/>
              </a:spcAft>
              <a:defRPr/>
            </a:pPr>
            <a:r>
              <a:rPr lang="ru-RU" dirty="0"/>
              <a:t>,сделать это можно, закомментировав директиву </a:t>
            </a:r>
            <a:r>
              <a:rPr lang="en-US" dirty="0"/>
              <a:t>#define SIM</a:t>
            </a:r>
            <a:r>
              <a:rPr lang="ru-RU" dirty="0"/>
              <a:t>.</a:t>
            </a:r>
            <a:endParaRPr dirty="0"/>
          </a:p>
          <a:p>
            <a:pPr>
              <a:spcBef>
                <a:spcPts val="0"/>
              </a:spcBef>
              <a:spcAft>
                <a:spcPts val="0"/>
              </a:spcAft>
              <a:defRPr/>
            </a:pPr>
            <a:endParaRPr dirty="0"/>
          </a:p>
          <a:p>
            <a:pPr>
              <a:spcBef>
                <a:spcPts val="0"/>
              </a:spcBef>
              <a:spcAft>
                <a:spcPts val="0"/>
              </a:spcAft>
              <a:defRPr/>
            </a:pPr>
            <a:endParaRPr dirty="0"/>
          </a:p>
          <a:p>
            <a:pPr>
              <a:spcBef>
                <a:spcPts val="0"/>
              </a:spcBef>
              <a:spcAft>
                <a:spcPts val="0"/>
              </a:spcAft>
              <a:defRPr/>
            </a:pPr>
            <a:endParaRPr dirty="0"/>
          </a:p>
          <a:p>
            <a:pPr>
              <a:spcBef>
                <a:spcPts val="0"/>
              </a:spcBef>
              <a:spcAft>
                <a:spcPts val="0"/>
              </a:spcAft>
              <a:defRPr/>
            </a:pPr>
            <a:endParaRPr dirty="0"/>
          </a:p>
        </p:txBody>
      </p:sp>
      <p:pic>
        <p:nvPicPr>
          <p:cNvPr id="2" name="Рисунок 1">
            <a:extLst>
              <a:ext uri="{FF2B5EF4-FFF2-40B4-BE49-F238E27FC236}">
                <a16:creationId xmlns:a16="http://schemas.microsoft.com/office/drawing/2014/main" id="{9E18C6CD-69B1-4DA5-BE98-180CC7524F03}"/>
              </a:ext>
            </a:extLst>
          </p:cNvPr>
          <p:cNvPicPr>
            <a:picLocks noChangeAspect="1"/>
          </p:cNvPicPr>
          <p:nvPr/>
        </p:nvPicPr>
        <p:blipFill>
          <a:blip r:embed="rId2"/>
          <a:stretch>
            <a:fillRect/>
          </a:stretch>
        </p:blipFill>
        <p:spPr>
          <a:xfrm>
            <a:off x="6614662" y="1196752"/>
            <a:ext cx="3513786" cy="1976505"/>
          </a:xfrm>
          <a:prstGeom prst="rect">
            <a:avLst/>
          </a:prstGeom>
        </p:spPr>
      </p:pic>
      <p:pic>
        <p:nvPicPr>
          <p:cNvPr id="3" name="Рисунок 2">
            <a:extLst>
              <a:ext uri="{FF2B5EF4-FFF2-40B4-BE49-F238E27FC236}">
                <a16:creationId xmlns:a16="http://schemas.microsoft.com/office/drawing/2014/main" id="{22097B8A-37D8-40F9-9934-59E40D40DF5E}"/>
              </a:ext>
            </a:extLst>
          </p:cNvPr>
          <p:cNvPicPr>
            <a:picLocks noChangeAspect="1"/>
          </p:cNvPicPr>
          <p:nvPr/>
        </p:nvPicPr>
        <p:blipFill>
          <a:blip r:embed="rId3"/>
          <a:stretch>
            <a:fillRect/>
          </a:stretch>
        </p:blipFill>
        <p:spPr>
          <a:xfrm>
            <a:off x="6614662" y="4220251"/>
            <a:ext cx="2313350" cy="1440997"/>
          </a:xfrm>
          <a:prstGeom prst="rect">
            <a:avLst/>
          </a:prstGeom>
        </p:spPr>
      </p:pic>
      <p:pic>
        <p:nvPicPr>
          <p:cNvPr id="4" name="Рисунок 3">
            <a:extLst>
              <a:ext uri="{FF2B5EF4-FFF2-40B4-BE49-F238E27FC236}">
                <a16:creationId xmlns:a16="http://schemas.microsoft.com/office/drawing/2014/main" id="{4CC7659A-5412-4FA3-93F1-A6A558B75E31}"/>
              </a:ext>
            </a:extLst>
          </p:cNvPr>
          <p:cNvPicPr>
            <a:picLocks noChangeAspect="1"/>
          </p:cNvPicPr>
          <p:nvPr/>
        </p:nvPicPr>
        <p:blipFill>
          <a:blip r:embed="rId4"/>
          <a:stretch>
            <a:fillRect/>
          </a:stretch>
        </p:blipFill>
        <p:spPr>
          <a:xfrm>
            <a:off x="9024815" y="4220251"/>
            <a:ext cx="2791215" cy="905001"/>
          </a:xfrm>
          <a:prstGeom prst="rect">
            <a:avLst/>
          </a:prstGeom>
        </p:spPr>
      </p:pic>
      <p:pic>
        <p:nvPicPr>
          <p:cNvPr id="5" name="Рисунок 4">
            <a:extLst>
              <a:ext uri="{FF2B5EF4-FFF2-40B4-BE49-F238E27FC236}">
                <a16:creationId xmlns:a16="http://schemas.microsoft.com/office/drawing/2014/main" id="{7D13863C-E092-4E29-8F5D-E9382F0073D6}"/>
              </a:ext>
            </a:extLst>
          </p:cNvPr>
          <p:cNvPicPr>
            <a:picLocks noChangeAspect="1"/>
          </p:cNvPicPr>
          <p:nvPr/>
        </p:nvPicPr>
        <p:blipFill>
          <a:blip r:embed="rId5"/>
          <a:stretch>
            <a:fillRect/>
          </a:stretch>
        </p:blipFill>
        <p:spPr>
          <a:xfrm>
            <a:off x="6614662" y="3332212"/>
            <a:ext cx="3076979" cy="729083"/>
          </a:xfrm>
          <a:prstGeom prst="rect">
            <a:avLst/>
          </a:prstGeom>
        </p:spPr>
      </p:pic>
      <p:pic>
        <p:nvPicPr>
          <p:cNvPr id="6" name="Рисунок 5">
            <a:extLst>
              <a:ext uri="{FF2B5EF4-FFF2-40B4-BE49-F238E27FC236}">
                <a16:creationId xmlns:a16="http://schemas.microsoft.com/office/drawing/2014/main" id="{30465285-65B5-4DEE-98D1-3CC8ECAF617B}"/>
              </a:ext>
            </a:extLst>
          </p:cNvPr>
          <p:cNvPicPr>
            <a:picLocks noChangeAspect="1"/>
          </p:cNvPicPr>
          <p:nvPr/>
        </p:nvPicPr>
        <p:blipFill>
          <a:blip r:embed="rId6"/>
          <a:stretch>
            <a:fillRect/>
          </a:stretch>
        </p:blipFill>
        <p:spPr>
          <a:xfrm>
            <a:off x="10614876" y="3406588"/>
            <a:ext cx="638264" cy="590632"/>
          </a:xfrm>
          <a:prstGeom prst="rect">
            <a:avLst/>
          </a:prstGeom>
        </p:spPr>
      </p:pic>
      <p:pic>
        <p:nvPicPr>
          <p:cNvPr id="7" name="Рисунок 6">
            <a:extLst>
              <a:ext uri="{FF2B5EF4-FFF2-40B4-BE49-F238E27FC236}">
                <a16:creationId xmlns:a16="http://schemas.microsoft.com/office/drawing/2014/main" id="{11A2DC27-D0D8-4B4F-94B5-E52C7B928FC1}"/>
              </a:ext>
            </a:extLst>
          </p:cNvPr>
          <p:cNvPicPr>
            <a:picLocks noChangeAspect="1"/>
          </p:cNvPicPr>
          <p:nvPr/>
        </p:nvPicPr>
        <p:blipFill>
          <a:blip r:embed="rId7"/>
          <a:stretch>
            <a:fillRect/>
          </a:stretch>
        </p:blipFill>
        <p:spPr>
          <a:xfrm>
            <a:off x="457230" y="5757483"/>
            <a:ext cx="5649113" cy="44773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1266" name="Title 1"/>
          <p:cNvSpPr>
            <a:spLocks noGrp="1" noChangeArrowheads="1"/>
          </p:cNvSpPr>
          <p:nvPr>
            <p:ph type="title"/>
          </p:nvPr>
        </p:nvSpPr>
        <p:spPr bwMode="auto">
          <a:xfrm>
            <a:off x="0" y="365125"/>
            <a:ext cx="12192000" cy="1156518"/>
          </a:xfrm>
        </p:spPr>
        <p:txBody>
          <a:bodyPr/>
          <a:lstStyle/>
          <a:p>
            <a:pPr algn="ctr">
              <a:defRPr/>
            </a:pPr>
            <a:r>
              <a:rPr lang="ru-RU" b="1" dirty="0">
                <a:latin typeface="Roboto"/>
                <a:ea typeface="Roboto"/>
              </a:rPr>
              <a:t>Стенд ПНМ</a:t>
            </a:r>
            <a:br>
              <a:rPr lang="en-US" b="1" dirty="0">
                <a:latin typeface="Roboto"/>
                <a:ea typeface="Roboto"/>
              </a:rPr>
            </a:br>
            <a:r>
              <a:rPr lang="ru-RU" b="1" dirty="0">
                <a:latin typeface="Roboto"/>
                <a:ea typeface="Roboto"/>
              </a:rPr>
              <a:t>Управление органами управления БВС</a:t>
            </a:r>
            <a:endParaRPr lang="en-US" b="1" dirty="0">
              <a:latin typeface="Roboto"/>
              <a:ea typeface="Roboto"/>
            </a:endParaRPr>
          </a:p>
        </p:txBody>
      </p:sp>
      <p:sp>
        <p:nvSpPr>
          <p:cNvPr id="3" name="Rectangle 2"/>
          <p:cNvSpPr/>
          <p:nvPr/>
        </p:nvSpPr>
        <p:spPr bwMode="auto">
          <a:xfrm>
            <a:off x="0" y="0"/>
            <a:ext cx="12192000" cy="365125"/>
          </a:xfrm>
          <a:prstGeom prst="rect">
            <a:avLst/>
          </a:prstGeom>
          <a:solidFill>
            <a:schemeClr val="accent5">
              <a:lumMod val="50000"/>
            </a:schemeClr>
          </a:solidFill>
          <a:ln>
            <a:solidFill>
              <a:srgbClr val="4BE3C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ts val="0"/>
              </a:spcBef>
              <a:spcAft>
                <a:spcPts val="0"/>
              </a:spcAft>
              <a:defRPr/>
            </a:pPr>
            <a:r>
              <a:rPr lang="ru-RU" dirty="0">
                <a:latin typeface="Roboto"/>
                <a:ea typeface="Roboto"/>
              </a:rPr>
              <a:t>Задача №</a:t>
            </a:r>
            <a:r>
              <a:rPr lang="en-US" dirty="0">
                <a:latin typeface="Roboto"/>
                <a:ea typeface="Roboto"/>
              </a:rPr>
              <a:t>3</a:t>
            </a:r>
            <a:r>
              <a:rPr lang="ru-RU" dirty="0">
                <a:latin typeface="Roboto"/>
                <a:ea typeface="Roboto"/>
              </a:rPr>
              <a:t> – Теоретическая справка</a:t>
            </a:r>
            <a:endParaRPr lang="en-US" dirty="0">
              <a:latin typeface="Roboto"/>
              <a:ea typeface="Roboto"/>
            </a:endParaRPr>
          </a:p>
        </p:txBody>
      </p:sp>
      <p:sp>
        <p:nvSpPr>
          <p:cNvPr id="9" name="Rectangle 3"/>
          <p:cNvSpPr/>
          <p:nvPr/>
        </p:nvSpPr>
        <p:spPr bwMode="auto">
          <a:xfrm>
            <a:off x="11076917" y="6496050"/>
            <a:ext cx="146050" cy="361950"/>
          </a:xfrm>
          <a:prstGeom prst="rect">
            <a:avLst/>
          </a:prstGeom>
          <a:solidFill>
            <a:srgbClr val="FF834C"/>
          </a:solidFill>
          <a:ln>
            <a:solidFill>
              <a:srgbClr val="FF834C"/>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spcBef>
                <a:spcPts val="0"/>
              </a:spcBef>
              <a:spcAft>
                <a:spcPts val="0"/>
              </a:spcAft>
              <a:defRPr/>
            </a:pPr>
            <a:endParaRPr lang="en-US"/>
          </a:p>
        </p:txBody>
      </p:sp>
      <p:sp>
        <p:nvSpPr>
          <p:cNvPr id="11" name="Rectangle 4"/>
          <p:cNvSpPr/>
          <p:nvPr/>
        </p:nvSpPr>
        <p:spPr bwMode="auto">
          <a:xfrm>
            <a:off x="11277600" y="6489700"/>
            <a:ext cx="914400" cy="365125"/>
          </a:xfrm>
          <a:prstGeom prst="rect">
            <a:avLst/>
          </a:prstGeom>
          <a:solidFill>
            <a:srgbClr val="4BE3C1"/>
          </a:solidFill>
          <a:ln>
            <a:solidFill>
              <a:srgbClr val="4BE3C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r>
              <a:rPr lang="ru-RU" dirty="0"/>
              <a:t>9/12</a:t>
            </a:r>
            <a:endParaRPr lang="en-US" dirty="0"/>
          </a:p>
        </p:txBody>
      </p:sp>
      <p:grpSp>
        <p:nvGrpSpPr>
          <p:cNvPr id="6" name="Группа 5">
            <a:extLst>
              <a:ext uri="{FF2B5EF4-FFF2-40B4-BE49-F238E27FC236}">
                <a16:creationId xmlns:a16="http://schemas.microsoft.com/office/drawing/2014/main" id="{3BF7CC92-20FF-4E5D-B7EB-0288BC1A814F}"/>
              </a:ext>
            </a:extLst>
          </p:cNvPr>
          <p:cNvGrpSpPr/>
          <p:nvPr/>
        </p:nvGrpSpPr>
        <p:grpSpPr>
          <a:xfrm>
            <a:off x="7415431" y="1599872"/>
            <a:ext cx="3734511" cy="2268195"/>
            <a:chOff x="3858912" y="1768531"/>
            <a:chExt cx="3734511" cy="2268195"/>
          </a:xfrm>
        </p:grpSpPr>
        <p:grpSp>
          <p:nvGrpSpPr>
            <p:cNvPr id="10" name="Группа 9">
              <a:extLst>
                <a:ext uri="{FF2B5EF4-FFF2-40B4-BE49-F238E27FC236}">
                  <a16:creationId xmlns:a16="http://schemas.microsoft.com/office/drawing/2014/main" id="{F0E96957-E472-4A09-BA0C-601AAA8A781B}"/>
                </a:ext>
              </a:extLst>
            </p:cNvPr>
            <p:cNvGrpSpPr/>
            <p:nvPr/>
          </p:nvGrpSpPr>
          <p:grpSpPr>
            <a:xfrm>
              <a:off x="3858912" y="1768531"/>
              <a:ext cx="3734511" cy="2268195"/>
              <a:chOff x="7863663" y="3748911"/>
              <a:chExt cx="3734511" cy="2268195"/>
            </a:xfrm>
          </p:grpSpPr>
          <p:pic>
            <p:nvPicPr>
              <p:cNvPr id="12" name="Рисунок 11">
                <a:extLst>
                  <a:ext uri="{FF2B5EF4-FFF2-40B4-BE49-F238E27FC236}">
                    <a16:creationId xmlns:a16="http://schemas.microsoft.com/office/drawing/2014/main" id="{8CB38A35-D038-4CD1-8AD4-D81E08255287}"/>
                  </a:ext>
                </a:extLst>
              </p:cNvPr>
              <p:cNvPicPr/>
              <p:nvPr/>
            </p:nvPicPr>
            <p:blipFill>
              <a:blip r:embed="rId2"/>
              <a:stretch>
                <a:fillRect/>
              </a:stretch>
            </p:blipFill>
            <p:spPr>
              <a:xfrm>
                <a:off x="10192944" y="3748911"/>
                <a:ext cx="1405230" cy="2268195"/>
              </a:xfrm>
              <a:prstGeom prst="rect">
                <a:avLst/>
              </a:prstGeom>
            </p:spPr>
          </p:pic>
          <p:pic>
            <p:nvPicPr>
              <p:cNvPr id="13" name="Рисунок 12">
                <a:extLst>
                  <a:ext uri="{FF2B5EF4-FFF2-40B4-BE49-F238E27FC236}">
                    <a16:creationId xmlns:a16="http://schemas.microsoft.com/office/drawing/2014/main" id="{78D7056F-5292-4185-ADE8-1ED7A3352A2A}"/>
                  </a:ext>
                </a:extLst>
              </p:cNvPr>
              <p:cNvPicPr/>
              <p:nvPr/>
            </p:nvPicPr>
            <p:blipFill>
              <a:blip r:embed="rId3"/>
              <a:stretch>
                <a:fillRect/>
              </a:stretch>
            </p:blipFill>
            <p:spPr>
              <a:xfrm rot="10800000">
                <a:off x="10592755" y="3933056"/>
                <a:ext cx="684845" cy="1307982"/>
              </a:xfrm>
              <a:prstGeom prst="rect">
                <a:avLst/>
              </a:prstGeom>
            </p:spPr>
          </p:pic>
          <p:pic>
            <p:nvPicPr>
              <p:cNvPr id="14" name="Рисунок 13">
                <a:extLst>
                  <a:ext uri="{FF2B5EF4-FFF2-40B4-BE49-F238E27FC236}">
                    <a16:creationId xmlns:a16="http://schemas.microsoft.com/office/drawing/2014/main" id="{0FBC5608-0A4A-4FBD-AC46-9EE76C95CD82}"/>
                  </a:ext>
                </a:extLst>
              </p:cNvPr>
              <p:cNvPicPr/>
              <p:nvPr/>
            </p:nvPicPr>
            <p:blipFill>
              <a:blip r:embed="rId4"/>
              <a:stretch>
                <a:fillRect/>
              </a:stretch>
            </p:blipFill>
            <p:spPr>
              <a:xfrm>
                <a:off x="7863663" y="3787261"/>
                <a:ext cx="1395661" cy="2185100"/>
              </a:xfrm>
              <a:prstGeom prst="rect">
                <a:avLst/>
              </a:prstGeom>
            </p:spPr>
          </p:pic>
          <p:sp>
            <p:nvSpPr>
              <p:cNvPr id="15" name="Прямоугольник 14">
                <a:extLst>
                  <a:ext uri="{FF2B5EF4-FFF2-40B4-BE49-F238E27FC236}">
                    <a16:creationId xmlns:a16="http://schemas.microsoft.com/office/drawing/2014/main" id="{AC94628F-A981-4678-A443-5FF0D23CD054}"/>
                  </a:ext>
                </a:extLst>
              </p:cNvPr>
              <p:cNvSpPr/>
              <p:nvPr/>
            </p:nvSpPr>
            <p:spPr>
              <a:xfrm>
                <a:off x="10935177" y="3784440"/>
                <a:ext cx="489415" cy="14861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cxnSp>
            <p:nvCxnSpPr>
              <p:cNvPr id="16" name="Прямая со стрелкой 15">
                <a:extLst>
                  <a:ext uri="{FF2B5EF4-FFF2-40B4-BE49-F238E27FC236}">
                    <a16:creationId xmlns:a16="http://schemas.microsoft.com/office/drawing/2014/main" id="{2A61DFD1-8756-4CD7-8D66-200EEA54F8A6}"/>
                  </a:ext>
                </a:extLst>
              </p:cNvPr>
              <p:cNvCxnSpPr/>
              <p:nvPr/>
            </p:nvCxnSpPr>
            <p:spPr>
              <a:xfrm flipH="1">
                <a:off x="9255926" y="4180959"/>
                <a:ext cx="9336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Прямая со стрелкой 16">
                <a:extLst>
                  <a:ext uri="{FF2B5EF4-FFF2-40B4-BE49-F238E27FC236}">
                    <a16:creationId xmlns:a16="http://schemas.microsoft.com/office/drawing/2014/main" id="{03F55BF9-2269-461F-ACBB-07D23CCEDBF2}"/>
                  </a:ext>
                </a:extLst>
              </p:cNvPr>
              <p:cNvCxnSpPr/>
              <p:nvPr/>
            </p:nvCxnSpPr>
            <p:spPr bwMode="auto">
              <a:xfrm flipH="1">
                <a:off x="9255926" y="4329260"/>
                <a:ext cx="9336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Прямая со стрелкой 17">
                <a:extLst>
                  <a:ext uri="{FF2B5EF4-FFF2-40B4-BE49-F238E27FC236}">
                    <a16:creationId xmlns:a16="http://schemas.microsoft.com/office/drawing/2014/main" id="{A7B72FD9-9EFD-44FB-8F7B-1947ABB7F0C3}"/>
                  </a:ext>
                </a:extLst>
              </p:cNvPr>
              <p:cNvCxnSpPr/>
              <p:nvPr/>
            </p:nvCxnSpPr>
            <p:spPr bwMode="auto">
              <a:xfrm flipH="1">
                <a:off x="9255926" y="4473276"/>
                <a:ext cx="9336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19" name="Прямая со стрелкой 18">
              <a:extLst>
                <a:ext uri="{FF2B5EF4-FFF2-40B4-BE49-F238E27FC236}">
                  <a16:creationId xmlns:a16="http://schemas.microsoft.com/office/drawing/2014/main" id="{23E87459-C347-4DC4-B1BA-6BCA73BDFEA5}"/>
                </a:ext>
              </a:extLst>
            </p:cNvPr>
            <p:cNvCxnSpPr/>
            <p:nvPr/>
          </p:nvCxnSpPr>
          <p:spPr bwMode="auto">
            <a:xfrm flipH="1">
              <a:off x="5251174" y="2626466"/>
              <a:ext cx="9336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Прямоугольник 4">
              <a:extLst>
                <a:ext uri="{FF2B5EF4-FFF2-40B4-BE49-F238E27FC236}">
                  <a16:creationId xmlns:a16="http://schemas.microsoft.com/office/drawing/2014/main" id="{93011D28-1E90-41FD-8F8F-7A655E03F538}"/>
                </a:ext>
              </a:extLst>
            </p:cNvPr>
            <p:cNvSpPr/>
            <p:nvPr/>
          </p:nvSpPr>
          <p:spPr>
            <a:xfrm>
              <a:off x="4300170" y="1874896"/>
              <a:ext cx="2835629" cy="307777"/>
            </a:xfrm>
            <a:prstGeom prst="rect">
              <a:avLst/>
            </a:prstGeom>
            <a:noFill/>
          </p:spPr>
          <p:txBody>
            <a:bodyPr wrap="square" lIns="91440" tIns="45720" rIns="91440" bIns="45720">
              <a:spAutoFit/>
            </a:bodyPr>
            <a:lstStyle/>
            <a:p>
              <a:pPr algn="ctr"/>
              <a:r>
                <a:rPr lang="en-US" sz="1400" dirty="0">
                  <a:ln w="0"/>
                  <a:effectLst>
                    <a:outerShdw blurRad="38100" dist="19050" dir="2700000" algn="tl" rotWithShape="0">
                      <a:schemeClr val="dk1">
                        <a:alpha val="40000"/>
                      </a:schemeClr>
                    </a:outerShdw>
                  </a:effectLst>
                </a:rPr>
                <a:t>Servo RC</a:t>
              </a:r>
              <a:endParaRPr lang="ru-RU" sz="1400" b="0" cap="none" spc="0" dirty="0">
                <a:ln w="0"/>
                <a:solidFill>
                  <a:schemeClr val="tx1"/>
                </a:solidFill>
                <a:effectLst>
                  <a:outerShdw blurRad="38100" dist="19050" dir="2700000" algn="tl" rotWithShape="0">
                    <a:schemeClr val="dk1">
                      <a:alpha val="40000"/>
                    </a:schemeClr>
                  </a:outerShdw>
                </a:effectLst>
              </a:endParaRPr>
            </a:p>
          </p:txBody>
        </p:sp>
        <p:cxnSp>
          <p:nvCxnSpPr>
            <p:cNvPr id="29" name="Прямая со стрелкой 28">
              <a:extLst>
                <a:ext uri="{FF2B5EF4-FFF2-40B4-BE49-F238E27FC236}">
                  <a16:creationId xmlns:a16="http://schemas.microsoft.com/office/drawing/2014/main" id="{1083DB42-6DD4-4E6F-9D14-544607E3BE4E}"/>
                </a:ext>
              </a:extLst>
            </p:cNvPr>
            <p:cNvCxnSpPr/>
            <p:nvPr/>
          </p:nvCxnSpPr>
          <p:spPr bwMode="auto">
            <a:xfrm flipH="1">
              <a:off x="5251174" y="3429000"/>
              <a:ext cx="933620" cy="0"/>
            </a:xfrm>
            <a:prstGeom prst="straightConnector1">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30" name="Прямая со стрелкой 29">
              <a:extLst>
                <a:ext uri="{FF2B5EF4-FFF2-40B4-BE49-F238E27FC236}">
                  <a16:creationId xmlns:a16="http://schemas.microsoft.com/office/drawing/2014/main" id="{4A7F3A3A-DA31-418E-A4CC-0867975A4C4B}"/>
                </a:ext>
              </a:extLst>
            </p:cNvPr>
            <p:cNvCxnSpPr/>
            <p:nvPr/>
          </p:nvCxnSpPr>
          <p:spPr bwMode="auto">
            <a:xfrm flipH="1">
              <a:off x="5251174" y="3573016"/>
              <a:ext cx="933620" cy="0"/>
            </a:xfrm>
            <a:prstGeom prst="straightConnector1">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31" name="Прямая со стрелкой 30">
              <a:extLst>
                <a:ext uri="{FF2B5EF4-FFF2-40B4-BE49-F238E27FC236}">
                  <a16:creationId xmlns:a16="http://schemas.microsoft.com/office/drawing/2014/main" id="{AC671D26-251C-4DB4-9AC1-31B9649DAC88}"/>
                </a:ext>
              </a:extLst>
            </p:cNvPr>
            <p:cNvCxnSpPr/>
            <p:nvPr/>
          </p:nvCxnSpPr>
          <p:spPr bwMode="auto">
            <a:xfrm flipH="1">
              <a:off x="5251174" y="3267128"/>
              <a:ext cx="933620" cy="0"/>
            </a:xfrm>
            <a:prstGeom prst="straightConnector1">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sp>
          <p:nvSpPr>
            <p:cNvPr id="32" name="Прямоугольник 31">
              <a:extLst>
                <a:ext uri="{FF2B5EF4-FFF2-40B4-BE49-F238E27FC236}">
                  <a16:creationId xmlns:a16="http://schemas.microsoft.com/office/drawing/2014/main" id="{39B3F31F-C6A9-4A71-BE58-83D532F31ADD}"/>
                </a:ext>
              </a:extLst>
            </p:cNvPr>
            <p:cNvSpPr/>
            <p:nvPr/>
          </p:nvSpPr>
          <p:spPr bwMode="auto">
            <a:xfrm>
              <a:off x="4306967" y="2923792"/>
              <a:ext cx="2835629" cy="307777"/>
            </a:xfrm>
            <a:prstGeom prst="rect">
              <a:avLst/>
            </a:prstGeom>
            <a:noFill/>
          </p:spPr>
          <p:txBody>
            <a:bodyPr wrap="square" lIns="91440" tIns="45720" rIns="91440" bIns="45720">
              <a:spAutoFit/>
            </a:bodyPr>
            <a:lstStyle/>
            <a:p>
              <a:pPr algn="ctr"/>
              <a:r>
                <a:rPr lang="en-US" sz="1400" dirty="0">
                  <a:ln w="0"/>
                  <a:effectLst>
                    <a:outerShdw blurRad="38100" dist="19050" dir="2700000" algn="tl" rotWithShape="0">
                      <a:schemeClr val="dk1">
                        <a:alpha val="40000"/>
                      </a:schemeClr>
                    </a:outerShdw>
                  </a:effectLst>
                </a:rPr>
                <a:t>Orientation</a:t>
              </a:r>
              <a:endParaRPr lang="ru-RU" sz="1400" b="0" cap="none" spc="0" dirty="0">
                <a:ln w="0"/>
                <a:solidFill>
                  <a:schemeClr val="tx1"/>
                </a:solidFill>
                <a:effectLst>
                  <a:outerShdw blurRad="38100" dist="19050" dir="2700000" algn="tl" rotWithShape="0">
                    <a:schemeClr val="dk1">
                      <a:alpha val="40000"/>
                    </a:schemeClr>
                  </a:outerShdw>
                </a:effectLst>
              </a:endParaRPr>
            </a:p>
          </p:txBody>
        </p:sp>
      </p:grpSp>
      <p:sp>
        <p:nvSpPr>
          <p:cNvPr id="43" name="TextBox 42">
            <a:extLst>
              <a:ext uri="{FF2B5EF4-FFF2-40B4-BE49-F238E27FC236}">
                <a16:creationId xmlns:a16="http://schemas.microsoft.com/office/drawing/2014/main" id="{9896AF9F-6BB1-46A6-8F11-2A9AA8A8EA93}"/>
              </a:ext>
            </a:extLst>
          </p:cNvPr>
          <p:cNvSpPr txBox="1"/>
          <p:nvPr/>
        </p:nvSpPr>
        <p:spPr bwMode="auto">
          <a:xfrm>
            <a:off x="497292" y="1709708"/>
            <a:ext cx="6957629" cy="3416320"/>
          </a:xfrm>
          <a:prstGeom prst="rect">
            <a:avLst/>
          </a:prstGeom>
          <a:noFill/>
        </p:spPr>
        <p:txBody>
          <a:bodyPr wrap="square">
            <a:spAutoFit/>
          </a:bodyPr>
          <a:lstStyle/>
          <a:p>
            <a:pPr>
              <a:spcBef>
                <a:spcPts val="0"/>
              </a:spcBef>
              <a:spcAft>
                <a:spcPts val="0"/>
              </a:spcAft>
              <a:defRPr/>
            </a:pPr>
            <a:r>
              <a:rPr lang="ru-RU" dirty="0"/>
              <a:t>Заданные управляющие воздействия, при имитации на стенде передаются на автопилот системы </a:t>
            </a:r>
            <a:r>
              <a:rPr lang="en-US" dirty="0" err="1"/>
              <a:t>Ardupilot</a:t>
            </a:r>
            <a:r>
              <a:rPr lang="en-US" dirty="0"/>
              <a:t> (</a:t>
            </a:r>
            <a:r>
              <a:rPr lang="en-US" dirty="0" err="1"/>
              <a:t>Matek</a:t>
            </a:r>
            <a:r>
              <a:rPr lang="en-US" dirty="0"/>
              <a:t> F405) </a:t>
            </a:r>
            <a:r>
              <a:rPr lang="ru-RU" dirty="0"/>
              <a:t>по протоколу </a:t>
            </a:r>
            <a:r>
              <a:rPr lang="en-US" dirty="0" err="1"/>
              <a:t>mavlink</a:t>
            </a:r>
            <a:r>
              <a:rPr lang="en-US" dirty="0"/>
              <a:t>. ESP32 </a:t>
            </a:r>
            <a:r>
              <a:rPr lang="ru-RU" dirty="0"/>
              <a:t>переопределяет команды радиоуправления </a:t>
            </a:r>
            <a:r>
              <a:rPr lang="en-US" dirty="0"/>
              <a:t>(RC)</a:t>
            </a:r>
            <a:r>
              <a:rPr lang="ru-RU" dirty="0"/>
              <a:t> автопилота системы </a:t>
            </a:r>
            <a:r>
              <a:rPr lang="en-US" dirty="0" err="1"/>
              <a:t>Ardupilot</a:t>
            </a:r>
            <a:r>
              <a:rPr lang="en-US" dirty="0"/>
              <a:t>, </a:t>
            </a:r>
            <a:r>
              <a:rPr lang="ru-RU" dirty="0"/>
              <a:t>который в свою очередь управляет </a:t>
            </a:r>
            <a:r>
              <a:rPr lang="ru-RU" dirty="0" err="1"/>
              <a:t>сервомашинками</a:t>
            </a:r>
            <a:r>
              <a:rPr lang="ru-RU" dirty="0"/>
              <a:t>.</a:t>
            </a:r>
          </a:p>
          <a:p>
            <a:pPr>
              <a:spcBef>
                <a:spcPts val="0"/>
              </a:spcBef>
              <a:spcAft>
                <a:spcPts val="0"/>
              </a:spcAft>
              <a:defRPr/>
            </a:pPr>
            <a:endParaRPr lang="ru-RU" dirty="0">
              <a:latin typeface="Roboto"/>
              <a:ea typeface="Roboto"/>
            </a:endParaRPr>
          </a:p>
          <a:p>
            <a:pPr>
              <a:spcBef>
                <a:spcPts val="0"/>
              </a:spcBef>
              <a:spcAft>
                <a:spcPts val="0"/>
              </a:spcAft>
              <a:defRPr/>
            </a:pPr>
            <a:r>
              <a:rPr lang="en-US" dirty="0"/>
              <a:t>Esp32</a:t>
            </a:r>
            <a:r>
              <a:rPr lang="ru-RU" dirty="0"/>
              <a:t> в свою очередь</a:t>
            </a:r>
            <a:r>
              <a:rPr lang="en-US" dirty="0"/>
              <a:t> </a:t>
            </a:r>
            <a:r>
              <a:rPr lang="ru-RU" dirty="0"/>
              <a:t>получает от </a:t>
            </a:r>
            <a:r>
              <a:rPr lang="en-US" dirty="0" err="1"/>
              <a:t>Ardupilot</a:t>
            </a:r>
            <a:r>
              <a:rPr lang="en-US" dirty="0"/>
              <a:t> </a:t>
            </a:r>
            <a:r>
              <a:rPr lang="ru-RU" dirty="0"/>
              <a:t>текущую угловую ориентацию БВС (Тангаж</a:t>
            </a:r>
            <a:r>
              <a:rPr lang="en-US" dirty="0"/>
              <a:t>,</a:t>
            </a:r>
            <a:r>
              <a:rPr lang="ru-RU" dirty="0"/>
              <a:t>Крен)</a:t>
            </a:r>
          </a:p>
          <a:p>
            <a:pPr>
              <a:spcBef>
                <a:spcPts val="0"/>
              </a:spcBef>
              <a:spcAft>
                <a:spcPts val="0"/>
              </a:spcAft>
              <a:defRPr/>
            </a:pPr>
            <a:endParaRPr lang="ru-RU" dirty="0"/>
          </a:p>
          <a:p>
            <a:pPr>
              <a:spcBef>
                <a:spcPts val="0"/>
              </a:spcBef>
              <a:spcAft>
                <a:spcPts val="0"/>
              </a:spcAft>
              <a:defRPr/>
            </a:pPr>
            <a:r>
              <a:rPr lang="ru-RU" dirty="0"/>
              <a:t>При верификации решения, будет необходимо применить свои алгоритмы на стенде ПНМ.</a:t>
            </a:r>
          </a:p>
          <a:p>
            <a:pPr>
              <a:spcBef>
                <a:spcPts val="0"/>
              </a:spcBef>
              <a:spcAft>
                <a:spcPts val="0"/>
              </a:spcAft>
              <a:defRPr/>
            </a:pPr>
            <a:endParaRPr lang="en-US" dirty="0">
              <a:latin typeface="Roboto"/>
              <a:ea typeface="Roboto"/>
            </a:endParaRPr>
          </a:p>
        </p:txBody>
      </p:sp>
      <p:sp>
        <p:nvSpPr>
          <p:cNvPr id="22" name="Прямоугольник 21">
            <a:extLst>
              <a:ext uri="{FF2B5EF4-FFF2-40B4-BE49-F238E27FC236}">
                <a16:creationId xmlns:a16="http://schemas.microsoft.com/office/drawing/2014/main" id="{048EE289-7EBF-44AC-9821-E8C44B143442}"/>
              </a:ext>
            </a:extLst>
          </p:cNvPr>
          <p:cNvSpPr/>
          <p:nvPr/>
        </p:nvSpPr>
        <p:spPr bwMode="auto">
          <a:xfrm>
            <a:off x="7832019" y="3641173"/>
            <a:ext cx="2835629" cy="400110"/>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UART</a:t>
            </a:r>
            <a:endParaRPr lang="ru-RU" sz="2000" b="0" cap="none" spc="0" dirty="0">
              <a:ln w="0"/>
              <a:solidFill>
                <a:schemeClr val="tx1"/>
              </a:solidFill>
              <a:effectLst>
                <a:outerShdw blurRad="38100" dist="19050" dir="2700000" algn="tl" rotWithShape="0">
                  <a:schemeClr val="dk1">
                    <a:alpha val="40000"/>
                  </a:schemeClr>
                </a:outerShdw>
              </a:effectLst>
            </a:endParaRPr>
          </a:p>
        </p:txBody>
      </p:sp>
      <p:sp>
        <p:nvSpPr>
          <p:cNvPr id="23" name="TextBox 22">
            <a:extLst>
              <a:ext uri="{FF2B5EF4-FFF2-40B4-BE49-F238E27FC236}">
                <a16:creationId xmlns:a16="http://schemas.microsoft.com/office/drawing/2014/main" id="{18BA4DF5-1363-4027-8185-FADAA20D41A1}"/>
              </a:ext>
            </a:extLst>
          </p:cNvPr>
          <p:cNvSpPr txBox="1"/>
          <p:nvPr/>
        </p:nvSpPr>
        <p:spPr bwMode="auto">
          <a:xfrm>
            <a:off x="7555243" y="3888124"/>
            <a:ext cx="1152128" cy="369332"/>
          </a:xfrm>
          <a:prstGeom prst="rect">
            <a:avLst/>
          </a:prstGeom>
          <a:noFill/>
        </p:spPr>
        <p:txBody>
          <a:bodyPr wrap="square">
            <a:spAutoFit/>
          </a:bodyPr>
          <a:lstStyle/>
          <a:p>
            <a:pPr>
              <a:spcBef>
                <a:spcPts val="0"/>
              </a:spcBef>
              <a:spcAft>
                <a:spcPts val="0"/>
              </a:spcAft>
              <a:defRPr/>
            </a:pPr>
            <a:r>
              <a:rPr lang="en-US" dirty="0" err="1">
                <a:latin typeface="Roboto"/>
                <a:ea typeface="Roboto"/>
              </a:rPr>
              <a:t>Ardupilot</a:t>
            </a:r>
            <a:endParaRPr lang="en-US" dirty="0">
              <a:latin typeface="Roboto"/>
              <a:ea typeface="Roboto"/>
            </a:endParaRPr>
          </a:p>
        </p:txBody>
      </p:sp>
      <p:sp>
        <p:nvSpPr>
          <p:cNvPr id="24" name="TextBox 23">
            <a:extLst>
              <a:ext uri="{FF2B5EF4-FFF2-40B4-BE49-F238E27FC236}">
                <a16:creationId xmlns:a16="http://schemas.microsoft.com/office/drawing/2014/main" id="{8873A376-BA44-4670-85EB-3C023931C7AD}"/>
              </a:ext>
            </a:extLst>
          </p:cNvPr>
          <p:cNvSpPr txBox="1"/>
          <p:nvPr/>
        </p:nvSpPr>
        <p:spPr bwMode="auto">
          <a:xfrm>
            <a:off x="10027701" y="3888124"/>
            <a:ext cx="918487" cy="369332"/>
          </a:xfrm>
          <a:prstGeom prst="rect">
            <a:avLst/>
          </a:prstGeom>
          <a:noFill/>
        </p:spPr>
        <p:txBody>
          <a:bodyPr wrap="square">
            <a:spAutoFit/>
          </a:bodyPr>
          <a:lstStyle/>
          <a:p>
            <a:pPr>
              <a:spcBef>
                <a:spcPts val="0"/>
              </a:spcBef>
              <a:spcAft>
                <a:spcPts val="0"/>
              </a:spcAft>
              <a:defRPr/>
            </a:pPr>
            <a:r>
              <a:rPr lang="en-US" dirty="0">
                <a:latin typeface="Roboto"/>
                <a:ea typeface="Roboto"/>
              </a:rPr>
              <a:t>esp32</a:t>
            </a:r>
          </a:p>
        </p:txBody>
      </p:sp>
    </p:spTree>
  </p:cSld>
  <p:clrMapOvr>
    <a:masterClrMapping/>
  </p:clrMapOvr>
</p:sld>
</file>

<file path=ppt/theme/theme1.xml><?xml version="1.0" encoding="utf-8"?>
<a:theme xmlns:a="http://schemas.openxmlformats.org/drawingml/2006/main" name="Office Theme">
  <a:themeElements>
    <a:clrScheme name="NTI">
      <a:dk1>
        <a:sysClr val="windowText" lastClr="000000"/>
      </a:dk1>
      <a:lt1>
        <a:sysClr val="window" lastClr="FFFFFF"/>
      </a:lt1>
      <a:dk2>
        <a:srgbClr val="44546A"/>
      </a:dk2>
      <a:lt2>
        <a:srgbClr val="E7E6E6"/>
      </a:lt2>
      <a:accent1>
        <a:srgbClr val="00B8B2"/>
      </a:accent1>
      <a:accent2>
        <a:srgbClr val="F37961"/>
      </a:accent2>
      <a:accent3>
        <a:srgbClr val="A5A5A5"/>
      </a:accent3>
      <a:accent4>
        <a:srgbClr val="955AA5"/>
      </a:accent4>
      <a:accent5>
        <a:srgbClr val="45A2DA"/>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259</TotalTime>
  <Words>1108</Words>
  <Application>Microsoft Office PowerPoint</Application>
  <DocSecurity>0</DocSecurity>
  <PresentationFormat>Широкоэкранный</PresentationFormat>
  <Paragraphs>116</Paragraphs>
  <Slides>12</Slides>
  <Notes>0</Notes>
  <HiddenSlides>0</HiddenSlides>
  <MMClips>0</MMClips>
  <ScaleCrop>false</ScaleCrop>
  <HeadingPairs>
    <vt:vector size="8" baseType="variant">
      <vt:variant>
        <vt:lpstr>Использованные шрифты</vt:lpstr>
      </vt:variant>
      <vt:variant>
        <vt:i4>4</vt:i4>
      </vt:variant>
      <vt:variant>
        <vt:lpstr>Тема</vt:lpstr>
      </vt:variant>
      <vt:variant>
        <vt:i4>1</vt:i4>
      </vt:variant>
      <vt:variant>
        <vt:lpstr>Внедренные серверы OLE</vt:lpstr>
      </vt:variant>
      <vt:variant>
        <vt:i4>1</vt:i4>
      </vt:variant>
      <vt:variant>
        <vt:lpstr>Заголовки слайдов</vt:lpstr>
      </vt:variant>
      <vt:variant>
        <vt:i4>12</vt:i4>
      </vt:variant>
    </vt:vector>
  </HeadingPairs>
  <TitlesOfParts>
    <vt:vector size="18" baseType="lpstr">
      <vt:lpstr>Arial</vt:lpstr>
      <vt:lpstr>Calibri</vt:lpstr>
      <vt:lpstr>Calibri Light</vt:lpstr>
      <vt:lpstr>Roboto</vt:lpstr>
      <vt:lpstr>Office Theme</vt:lpstr>
      <vt:lpstr>oleObj</vt:lpstr>
      <vt:lpstr>Задача №3 Органы управления, режим стабилизации БВС в горизонтальном полете</vt:lpstr>
      <vt:lpstr>Описание задачи</vt:lpstr>
      <vt:lpstr>Постановка задачи и критерии оценки</vt:lpstr>
      <vt:lpstr>Углы ориентации БВС</vt:lpstr>
      <vt:lpstr>Элероны</vt:lpstr>
      <vt:lpstr>Руль высоты</vt:lpstr>
      <vt:lpstr>Руль направления</vt:lpstr>
      <vt:lpstr>Средства отладки задачи</vt:lpstr>
      <vt:lpstr>Стенд ПНМ Управление органами управления БВС</vt:lpstr>
      <vt:lpstr>Заданные значения рулевых поверхностей</vt:lpstr>
      <vt:lpstr>Режим стабилизации БВС</vt:lpstr>
      <vt:lpstr>Алгоритм решения</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Решение задачи №1 Программа определения высоты и скорости полета</dc:title>
  <dc:creator>Gleb Merkulov</dc:creator>
  <cp:lastModifiedBy>admin</cp:lastModifiedBy>
  <cp:revision>207</cp:revision>
  <dcterms:created xsi:type="dcterms:W3CDTF">2018-12-05T19:13:11Z</dcterms:created>
  <dcterms:modified xsi:type="dcterms:W3CDTF">2024-03-13T06:55:52Z</dcterms:modified>
  <dc:identifier/>
  <dc:language/>
  <cp:version/>
</cp:coreProperties>
</file>